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69" r:id="rId19"/>
  </p:sldIdLst>
  <p:sldSz cx="18288000" cy="10287000"/>
  <p:notesSz cx="6858000" cy="9144000"/>
  <p:embeddedFontLst>
    <p:embeddedFont>
      <p:font typeface="Cagliostro" panose="020B0604020202020204" charset="0"/>
      <p:regular r:id="rId21"/>
    </p:embeddedFont>
    <p:embeddedFont>
      <p:font typeface="Germania One" panose="020B0604020202020204" charset="0"/>
      <p:regular r:id="rId22"/>
    </p:embeddedFont>
    <p:embeddedFont>
      <p:font typeface="Vast Shadow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812CB-5508-4E60-B3A9-810CA646547B}" v="16" dt="2024-07-17T15:19:5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095" autoAdjust="0"/>
  </p:normalViewPr>
  <p:slideViewPr>
    <p:cSldViewPr snapToGrid="0">
      <p:cViewPr varScale="1">
        <p:scale>
          <a:sx n="47" d="100"/>
          <a:sy n="47" d="100"/>
        </p:scale>
        <p:origin x="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Cristina Margato" userId="f7e61880-76a9-4d46-a564-a584b3847a5a" providerId="ADAL" clId="{F510EA05-B356-4A56-96A3-C16C15F4AFC1}"/>
    <pc:docChg chg="undo custSel addSld delSld modSld modMainMaster">
      <pc:chgData name="Paula Cristina Margato" userId="f7e61880-76a9-4d46-a564-a584b3847a5a" providerId="ADAL" clId="{F510EA05-B356-4A56-96A3-C16C15F4AFC1}" dt="2024-05-16T11:35:40.749" v="2920" actId="20577"/>
      <pc:docMkLst>
        <pc:docMk/>
      </pc:docMkLst>
      <pc:sldChg chg="addSp delSp modSp mod modTransition modAnim">
        <pc:chgData name="Paula Cristina Margato" userId="f7e61880-76a9-4d46-a564-a584b3847a5a" providerId="ADAL" clId="{F510EA05-B356-4A56-96A3-C16C15F4AFC1}" dt="2024-05-16T11:10:00.369" v="2528" actId="1076"/>
        <pc:sldMkLst>
          <pc:docMk/>
          <pc:sldMk cId="0" sldId="256"/>
        </pc:sldMkLst>
        <pc:spChg chg="mod">
          <ac:chgData name="Paula Cristina Margato" userId="f7e61880-76a9-4d46-a564-a584b3847a5a" providerId="ADAL" clId="{F510EA05-B356-4A56-96A3-C16C15F4AFC1}" dt="2024-05-16T11:09:57.245" v="2527" actId="403"/>
          <ac:spMkLst>
            <pc:docMk/>
            <pc:sldMk cId="0" sldId="256"/>
            <ac:spMk id="100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08:32:24.038" v="53" actId="20577"/>
          <ac:spMkLst>
            <pc:docMk/>
            <pc:sldMk cId="0" sldId="256"/>
            <ac:spMk id="101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31:53.131" v="31" actId="478"/>
          <ac:spMkLst>
            <pc:docMk/>
            <pc:sldMk cId="0" sldId="256"/>
            <ac:spMk id="102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35:44.443" v="2026" actId="207"/>
          <ac:spMkLst>
            <pc:docMk/>
            <pc:sldMk cId="0" sldId="256"/>
            <ac:spMk id="103" creationId="{00000000-0000-0000-0000-000000000000}"/>
          </ac:spMkLst>
        </pc:spChg>
        <pc:spChg chg="add del mod">
          <ac:chgData name="Paula Cristina Margato" userId="f7e61880-76a9-4d46-a564-a584b3847a5a" providerId="ADAL" clId="{F510EA05-B356-4A56-96A3-C16C15F4AFC1}" dt="2024-05-15T10:35:02.906" v="2020" actId="207"/>
          <ac:spMkLst>
            <pc:docMk/>
            <pc:sldMk cId="0" sldId="256"/>
            <ac:spMk id="104" creationId="{00000000-0000-0000-0000-000000000000}"/>
          </ac:spMkLst>
        </pc:spChg>
        <pc:spChg chg="del mod">
          <ac:chgData name="Paula Cristina Margato" userId="f7e61880-76a9-4d46-a564-a584b3847a5a" providerId="ADAL" clId="{F510EA05-B356-4A56-96A3-C16C15F4AFC1}" dt="2024-05-15T08:31:43.415" v="27" actId="478"/>
          <ac:spMkLst>
            <pc:docMk/>
            <pc:sldMk cId="0" sldId="256"/>
            <ac:spMk id="105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31:41.140" v="25" actId="478"/>
          <ac:spMkLst>
            <pc:docMk/>
            <pc:sldMk cId="0" sldId="256"/>
            <ac:spMk id="106" creationId="{00000000-0000-0000-0000-000000000000}"/>
          </ac:spMkLst>
        </pc:spChg>
        <pc:picChg chg="add del mod">
          <ac:chgData name="Paula Cristina Margato" userId="f7e61880-76a9-4d46-a564-a584b3847a5a" providerId="ADAL" clId="{F510EA05-B356-4A56-96A3-C16C15F4AFC1}" dt="2024-05-15T13:39:56.591" v="2030" actId="478"/>
          <ac:picMkLst>
            <pc:docMk/>
            <pc:sldMk cId="0" sldId="256"/>
            <ac:picMk id="2" creationId="{611A56ED-8115-1ABF-9DA5-72A4B7CF0B14}"/>
          </ac:picMkLst>
        </pc:picChg>
        <pc:picChg chg="add mod">
          <ac:chgData name="Paula Cristina Margato" userId="f7e61880-76a9-4d46-a564-a584b3847a5a" providerId="ADAL" clId="{F510EA05-B356-4A56-96A3-C16C15F4AFC1}" dt="2024-05-15T13:40:23.122" v="2035" actId="1076"/>
          <ac:picMkLst>
            <pc:docMk/>
            <pc:sldMk cId="0" sldId="256"/>
            <ac:picMk id="3" creationId="{0F907222-AE76-2959-9FB4-3D31F706CA93}"/>
          </ac:picMkLst>
        </pc:picChg>
        <pc:picChg chg="add mod">
          <ac:chgData name="Paula Cristina Margato" userId="f7e61880-76a9-4d46-a564-a584b3847a5a" providerId="ADAL" clId="{F510EA05-B356-4A56-96A3-C16C15F4AFC1}" dt="2024-05-16T11:10:00.369" v="2528" actId="1076"/>
          <ac:picMkLst>
            <pc:docMk/>
            <pc:sldMk cId="0" sldId="256"/>
            <ac:picMk id="4" creationId="{A651A907-564E-0449-ED87-B60FE26AAB55}"/>
          </ac:picMkLst>
        </pc:picChg>
        <pc:picChg chg="add del">
          <ac:chgData name="Paula Cristina Margato" userId="f7e61880-76a9-4d46-a564-a584b3847a5a" providerId="ADAL" clId="{F510EA05-B356-4A56-96A3-C16C15F4AFC1}" dt="2024-05-15T08:37:03.881" v="165" actId="478"/>
          <ac:picMkLst>
            <pc:docMk/>
            <pc:sldMk cId="0" sldId="256"/>
            <ac:picMk id="5" creationId="{30B3BAD7-1714-AEA2-7BEC-DE85C88DD10C}"/>
          </ac:picMkLst>
        </pc:picChg>
        <pc:picChg chg="add del mod">
          <ac:chgData name="Paula Cristina Margato" userId="f7e61880-76a9-4d46-a564-a584b3847a5a" providerId="ADAL" clId="{F510EA05-B356-4A56-96A3-C16C15F4AFC1}" dt="2024-05-15T08:44:00.187" v="179" actId="478"/>
          <ac:picMkLst>
            <pc:docMk/>
            <pc:sldMk cId="0" sldId="256"/>
            <ac:picMk id="6" creationId="{0E2F284B-9C4F-35C7-4BE0-D59901B75E3D}"/>
          </ac:picMkLst>
        </pc:picChg>
        <pc:picChg chg="add mod">
          <ac:chgData name="Paula Cristina Margato" userId="f7e61880-76a9-4d46-a564-a584b3847a5a" providerId="ADAL" clId="{F510EA05-B356-4A56-96A3-C16C15F4AFC1}" dt="2024-05-15T08:44:12.681" v="183" actId="1076"/>
          <ac:picMkLst>
            <pc:docMk/>
            <pc:sldMk cId="0" sldId="256"/>
            <ac:picMk id="7" creationId="{8F30DFE1-9963-543F-F28A-D2EF8CBCBC56}"/>
          </ac:picMkLst>
        </pc:picChg>
        <pc:picChg chg="mod">
          <ac:chgData name="Paula Cristina Margato" userId="f7e61880-76a9-4d46-a564-a584b3847a5a" providerId="ADAL" clId="{F510EA05-B356-4A56-96A3-C16C15F4AFC1}" dt="2024-05-15T08:39:28.209" v="169"/>
          <ac:picMkLst>
            <pc:docMk/>
            <pc:sldMk cId="0" sldId="256"/>
            <ac:picMk id="84" creationId="{00000000-0000-0000-0000-000000000000}"/>
          </ac:picMkLst>
        </pc:picChg>
        <pc:picChg chg="del">
          <ac:chgData name="Paula Cristina Margato" userId="f7e61880-76a9-4d46-a564-a584b3847a5a" providerId="ADAL" clId="{F510EA05-B356-4A56-96A3-C16C15F4AFC1}" dt="2024-05-15T08:35:13.191" v="139" actId="478"/>
          <ac:picMkLst>
            <pc:docMk/>
            <pc:sldMk cId="0" sldId="256"/>
            <ac:picMk id="107" creationId="{00000000-0000-0000-0000-000000000000}"/>
          </ac:picMkLst>
        </pc:picChg>
        <pc:picChg chg="add del">
          <ac:chgData name="Paula Cristina Margato" userId="f7e61880-76a9-4d46-a564-a584b3847a5a" providerId="ADAL" clId="{F510EA05-B356-4A56-96A3-C16C15F4AFC1}" dt="2024-05-15T08:37:43.674" v="167" actId="478"/>
          <ac:picMkLst>
            <pc:docMk/>
            <pc:sldMk cId="0" sldId="256"/>
            <ac:picMk id="1026" creationId="{89261EB6-6403-7381-107F-0972B400BDA8}"/>
          </ac:picMkLst>
        </pc:picChg>
        <pc:picChg chg="add del mod">
          <ac:chgData name="Paula Cristina Margato" userId="f7e61880-76a9-4d46-a564-a584b3847a5a" providerId="ADAL" clId="{F510EA05-B356-4A56-96A3-C16C15F4AFC1}" dt="2024-05-15T08:39:50.965" v="173" actId="478"/>
          <ac:picMkLst>
            <pc:docMk/>
            <pc:sldMk cId="0" sldId="256"/>
            <ac:picMk id="1028" creationId="{65C00B01-A58C-A550-1870-DF6DC330EC24}"/>
          </ac:picMkLst>
        </pc:picChg>
      </pc:sldChg>
      <pc:sldChg chg="addSp delSp modSp mod modTransition modAnim">
        <pc:chgData name="Paula Cristina Margato" userId="f7e61880-76a9-4d46-a564-a584b3847a5a" providerId="ADAL" clId="{F510EA05-B356-4A56-96A3-C16C15F4AFC1}" dt="2024-05-16T11:20:45.910" v="2530" actId="113"/>
        <pc:sldMkLst>
          <pc:docMk/>
          <pc:sldMk cId="0" sldId="257"/>
        </pc:sldMkLst>
        <pc:spChg chg="del">
          <ac:chgData name="Paula Cristina Margato" userId="f7e61880-76a9-4d46-a564-a584b3847a5a" providerId="ADAL" clId="{F510EA05-B356-4A56-96A3-C16C15F4AFC1}" dt="2024-05-15T08:44:24.467" v="184" actId="478"/>
          <ac:spMkLst>
            <pc:docMk/>
            <pc:sldMk cId="0" sldId="257"/>
            <ac:spMk id="113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44:32.660" v="185" actId="478"/>
          <ac:spMkLst>
            <pc:docMk/>
            <pc:sldMk cId="0" sldId="257"/>
            <ac:spMk id="119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08:44:50.382" v="220" actId="20577"/>
          <ac:spMkLst>
            <pc:docMk/>
            <pc:sldMk cId="0" sldId="257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6:15.441" v="1437"/>
          <ac:spMkLst>
            <pc:docMk/>
            <pc:sldMk cId="0" sldId="257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20:45.910" v="2530" actId="113"/>
          <ac:spMkLst>
            <pc:docMk/>
            <pc:sldMk cId="0" sldId="257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6:11.716" v="1435" actId="5793"/>
          <ac:spMkLst>
            <pc:docMk/>
            <pc:sldMk cId="0" sldId="257"/>
            <ac:spMk id="129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46:25.508" v="221" actId="478"/>
          <ac:spMkLst>
            <pc:docMk/>
            <pc:sldMk cId="0" sldId="257"/>
            <ac:spMk id="130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47:18.999" v="229" actId="478"/>
          <ac:spMkLst>
            <pc:docMk/>
            <pc:sldMk cId="0" sldId="257"/>
            <ac:spMk id="131" creationId="{00000000-0000-0000-0000-000000000000}"/>
          </ac:spMkLst>
        </pc:spChg>
        <pc:spChg chg="del mod">
          <ac:chgData name="Paula Cristina Margato" userId="f7e61880-76a9-4d46-a564-a584b3847a5a" providerId="ADAL" clId="{F510EA05-B356-4A56-96A3-C16C15F4AFC1}" dt="2024-05-15T08:47:20.820" v="231" actId="478"/>
          <ac:spMkLst>
            <pc:docMk/>
            <pc:sldMk cId="0" sldId="257"/>
            <ac:spMk id="132" creationId="{00000000-0000-0000-0000-000000000000}"/>
          </ac:spMkLst>
        </pc:spChg>
        <pc:picChg chg="add mod">
          <ac:chgData name="Paula Cristina Margato" userId="f7e61880-76a9-4d46-a564-a584b3847a5a" providerId="ADAL" clId="{F510EA05-B356-4A56-96A3-C16C15F4AFC1}" dt="2024-05-15T08:44:38.276" v="187" actId="1076"/>
          <ac:picMkLst>
            <pc:docMk/>
            <pc:sldMk cId="0" sldId="257"/>
            <ac:picMk id="2" creationId="{B5AB2D39-64CE-EE03-3AEB-A66523251024}"/>
          </ac:picMkLst>
        </pc:picChg>
      </pc:sldChg>
      <pc:sldChg chg="addSp delSp modSp mod modTransition modAnim">
        <pc:chgData name="Paula Cristina Margato" userId="f7e61880-76a9-4d46-a564-a584b3847a5a" providerId="ADAL" clId="{F510EA05-B356-4A56-96A3-C16C15F4AFC1}" dt="2024-05-15T16:30:48.496" v="2459"/>
        <pc:sldMkLst>
          <pc:docMk/>
          <pc:sldMk cId="0" sldId="258"/>
        </pc:sldMkLst>
        <pc:spChg chg="del">
          <ac:chgData name="Paula Cristina Margato" userId="f7e61880-76a9-4d46-a564-a584b3847a5a" providerId="ADAL" clId="{F510EA05-B356-4A56-96A3-C16C15F4AFC1}" dt="2024-05-15T08:49:19.777" v="255" actId="478"/>
          <ac:spMkLst>
            <pc:docMk/>
            <pc:sldMk cId="0" sldId="258"/>
            <ac:spMk id="138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31.147" v="264" actId="478"/>
          <ac:spMkLst>
            <pc:docMk/>
            <pc:sldMk cId="0" sldId="258"/>
            <ac:spMk id="172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33.876" v="266" actId="478"/>
          <ac:spMkLst>
            <pc:docMk/>
            <pc:sldMk cId="0" sldId="258"/>
            <ac:spMk id="173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36.283" v="268" actId="478"/>
          <ac:spMkLst>
            <pc:docMk/>
            <pc:sldMk cId="0" sldId="258"/>
            <ac:spMk id="174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39.063" v="270" actId="478"/>
          <ac:spMkLst>
            <pc:docMk/>
            <pc:sldMk cId="0" sldId="258"/>
            <ac:spMk id="175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49:25.314" v="258" actId="478"/>
          <ac:spMkLst>
            <pc:docMk/>
            <pc:sldMk cId="0" sldId="258"/>
            <ac:spMk id="176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28.077" v="262" actId="478"/>
          <ac:spMkLst>
            <pc:docMk/>
            <pc:sldMk cId="0" sldId="258"/>
            <ac:spMk id="177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30.445" v="263" actId="478"/>
          <ac:spMkLst>
            <pc:docMk/>
            <pc:sldMk cId="0" sldId="258"/>
            <ac:spMk id="178" creationId="{00000000-0000-0000-0000-000000000000}"/>
          </ac:spMkLst>
        </pc:spChg>
        <pc:spChg chg="del mod">
          <ac:chgData name="Paula Cristina Margato" userId="f7e61880-76a9-4d46-a564-a584b3847a5a" providerId="ADAL" clId="{F510EA05-B356-4A56-96A3-C16C15F4AFC1}" dt="2024-05-15T08:50:41.300" v="273" actId="478"/>
          <ac:spMkLst>
            <pc:docMk/>
            <pc:sldMk cId="0" sldId="258"/>
            <ac:spMk id="179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42.388" v="274" actId="478"/>
          <ac:spMkLst>
            <pc:docMk/>
            <pc:sldMk cId="0" sldId="258"/>
            <ac:spMk id="180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08:50:44.478" v="275" actId="478"/>
          <ac:spMkLst>
            <pc:docMk/>
            <pc:sldMk cId="0" sldId="258"/>
            <ac:spMk id="181" creationId="{00000000-0000-0000-0000-000000000000}"/>
          </ac:spMkLst>
        </pc:spChg>
        <pc:grpChg chg="del">
          <ac:chgData name="Paula Cristina Margato" userId="f7e61880-76a9-4d46-a564-a584b3847a5a" providerId="ADAL" clId="{F510EA05-B356-4A56-96A3-C16C15F4AFC1}" dt="2024-05-15T08:50:32.118" v="265" actId="478"/>
          <ac:grpSpMkLst>
            <pc:docMk/>
            <pc:sldMk cId="0" sldId="258"/>
            <ac:grpSpMk id="144" creationId="{00000000-0000-0000-0000-000000000000}"/>
          </ac:grpSpMkLst>
        </pc:grpChg>
        <pc:grpChg chg="del">
          <ac:chgData name="Paula Cristina Margato" userId="f7e61880-76a9-4d46-a564-a584b3847a5a" providerId="ADAL" clId="{F510EA05-B356-4A56-96A3-C16C15F4AFC1}" dt="2024-05-15T08:50:34.779" v="267" actId="478"/>
          <ac:grpSpMkLst>
            <pc:docMk/>
            <pc:sldMk cId="0" sldId="258"/>
            <ac:grpSpMk id="151" creationId="{00000000-0000-0000-0000-000000000000}"/>
          </ac:grpSpMkLst>
        </pc:grpChg>
        <pc:grpChg chg="del">
          <ac:chgData name="Paula Cristina Margato" userId="f7e61880-76a9-4d46-a564-a584b3847a5a" providerId="ADAL" clId="{F510EA05-B356-4A56-96A3-C16C15F4AFC1}" dt="2024-05-15T08:50:36.900" v="269" actId="478"/>
          <ac:grpSpMkLst>
            <pc:docMk/>
            <pc:sldMk cId="0" sldId="258"/>
            <ac:grpSpMk id="158" creationId="{00000000-0000-0000-0000-000000000000}"/>
          </ac:grpSpMkLst>
        </pc:grpChg>
        <pc:grpChg chg="del">
          <ac:chgData name="Paula Cristina Margato" userId="f7e61880-76a9-4d46-a564-a584b3847a5a" providerId="ADAL" clId="{F510EA05-B356-4A56-96A3-C16C15F4AFC1}" dt="2024-05-15T08:50:39.765" v="271" actId="478"/>
          <ac:grpSpMkLst>
            <pc:docMk/>
            <pc:sldMk cId="0" sldId="258"/>
            <ac:grpSpMk id="165" creationId="{00000000-0000-0000-0000-000000000000}"/>
          </ac:grpSpMkLst>
        </pc:grpChg>
        <pc:picChg chg="add del mod">
          <ac:chgData name="Paula Cristina Margato" userId="f7e61880-76a9-4d46-a564-a584b3847a5a" providerId="ADAL" clId="{F510EA05-B356-4A56-96A3-C16C15F4AFC1}" dt="2024-05-15T08:50:53.683" v="280" actId="478"/>
          <ac:picMkLst>
            <pc:docMk/>
            <pc:sldMk cId="0" sldId="258"/>
            <ac:picMk id="2" creationId="{4BE072AA-A310-B78B-F240-A8CE694C1A82}"/>
          </ac:picMkLst>
        </pc:picChg>
        <pc:picChg chg="add mod">
          <ac:chgData name="Paula Cristina Margato" userId="f7e61880-76a9-4d46-a564-a584b3847a5a" providerId="ADAL" clId="{F510EA05-B356-4A56-96A3-C16C15F4AFC1}" dt="2024-05-15T16:30:29.161" v="2453" actId="1076"/>
          <ac:picMkLst>
            <pc:docMk/>
            <pc:sldMk cId="0" sldId="258"/>
            <ac:picMk id="3" creationId="{2662A621-6455-76D0-4167-93964DC89E78}"/>
          </ac:picMkLst>
        </pc:picChg>
        <pc:picChg chg="add mod">
          <ac:chgData name="Paula Cristina Margato" userId="f7e61880-76a9-4d46-a564-a584b3847a5a" providerId="ADAL" clId="{F510EA05-B356-4A56-96A3-C16C15F4AFC1}" dt="2024-05-15T08:52:25.030" v="290" actId="1076"/>
          <ac:picMkLst>
            <pc:docMk/>
            <pc:sldMk cId="0" sldId="258"/>
            <ac:picMk id="4" creationId="{2C6A30FD-1E38-CED3-4824-328493E34803}"/>
          </ac:picMkLst>
        </pc:picChg>
        <pc:picChg chg="add mod">
          <ac:chgData name="Paula Cristina Margato" userId="f7e61880-76a9-4d46-a564-a584b3847a5a" providerId="ADAL" clId="{F510EA05-B356-4A56-96A3-C16C15F4AFC1}" dt="2024-05-15T08:52:19.649" v="289" actId="1076"/>
          <ac:picMkLst>
            <pc:docMk/>
            <pc:sldMk cId="0" sldId="258"/>
            <ac:picMk id="5" creationId="{03B0FB87-9805-6F1E-D980-23C290D0B3CF}"/>
          </ac:picMkLst>
        </pc:picChg>
        <pc:picChg chg="add del">
          <ac:chgData name="Paula Cristina Margato" userId="f7e61880-76a9-4d46-a564-a584b3847a5a" providerId="ADAL" clId="{F510EA05-B356-4A56-96A3-C16C15F4AFC1}" dt="2024-05-15T08:49:23.186" v="257" actId="478"/>
          <ac:picMkLst>
            <pc:docMk/>
            <pc:sldMk cId="0" sldId="258"/>
            <ac:picMk id="137" creationId="{00000000-0000-0000-0000-000000000000}"/>
          </ac:picMkLst>
        </pc:picChg>
        <pc:picChg chg="del">
          <ac:chgData name="Paula Cristina Margato" userId="f7e61880-76a9-4d46-a564-a584b3847a5a" providerId="ADAL" clId="{F510EA05-B356-4A56-96A3-C16C15F4AFC1}" dt="2024-05-15T08:49:37.370" v="261" actId="478"/>
          <ac:picMkLst>
            <pc:docMk/>
            <pc:sldMk cId="0" sldId="258"/>
            <ac:picMk id="182" creationId="{00000000-0000-0000-0000-000000000000}"/>
          </ac:picMkLst>
        </pc:picChg>
      </pc:sldChg>
      <pc:sldChg chg="del">
        <pc:chgData name="Paula Cristina Margato" userId="f7e61880-76a9-4d46-a564-a584b3847a5a" providerId="ADAL" clId="{F510EA05-B356-4A56-96A3-C16C15F4AFC1}" dt="2024-05-15T10:28:28.968" v="1845" actId="2696"/>
        <pc:sldMkLst>
          <pc:docMk/>
          <pc:sldMk cId="0" sldId="259"/>
        </pc:sldMkLst>
      </pc:sldChg>
      <pc:sldChg chg="del">
        <pc:chgData name="Paula Cristina Margato" userId="f7e61880-76a9-4d46-a564-a584b3847a5a" providerId="ADAL" clId="{F510EA05-B356-4A56-96A3-C16C15F4AFC1}" dt="2024-05-15T10:28:05.122" v="1838" actId="2696"/>
        <pc:sldMkLst>
          <pc:docMk/>
          <pc:sldMk cId="0" sldId="260"/>
        </pc:sldMkLst>
      </pc:sldChg>
      <pc:sldChg chg="del">
        <pc:chgData name="Paula Cristina Margato" userId="f7e61880-76a9-4d46-a564-a584b3847a5a" providerId="ADAL" clId="{F510EA05-B356-4A56-96A3-C16C15F4AFC1}" dt="2024-05-15T10:28:07.049" v="1839" actId="2696"/>
        <pc:sldMkLst>
          <pc:docMk/>
          <pc:sldMk cId="0" sldId="261"/>
        </pc:sldMkLst>
      </pc:sldChg>
      <pc:sldChg chg="del">
        <pc:chgData name="Paula Cristina Margato" userId="f7e61880-76a9-4d46-a564-a584b3847a5a" providerId="ADAL" clId="{F510EA05-B356-4A56-96A3-C16C15F4AFC1}" dt="2024-05-15T10:28:08.068" v="1840" actId="2696"/>
        <pc:sldMkLst>
          <pc:docMk/>
          <pc:sldMk cId="0" sldId="262"/>
        </pc:sldMkLst>
      </pc:sldChg>
      <pc:sldChg chg="delSp add del mod modTransition">
        <pc:chgData name="Paula Cristina Margato" userId="f7e61880-76a9-4d46-a564-a584b3847a5a" providerId="ADAL" clId="{F510EA05-B356-4A56-96A3-C16C15F4AFC1}" dt="2024-05-15T14:00:10.479" v="2451" actId="2696"/>
        <pc:sldMkLst>
          <pc:docMk/>
          <pc:sldMk cId="0" sldId="263"/>
        </pc:sldMkLst>
        <pc:picChg chg="del">
          <ac:chgData name="Paula Cristina Margato" userId="f7e61880-76a9-4d46-a564-a584b3847a5a" providerId="ADAL" clId="{F510EA05-B356-4A56-96A3-C16C15F4AFC1}" dt="2024-05-15T13:46:52.023" v="2041" actId="21"/>
          <ac:picMkLst>
            <pc:docMk/>
            <pc:sldMk cId="0" sldId="263"/>
            <ac:picMk id="296" creationId="{00000000-0000-0000-0000-000000000000}"/>
          </ac:picMkLst>
        </pc:picChg>
      </pc:sldChg>
      <pc:sldChg chg="add del">
        <pc:chgData name="Paula Cristina Margato" userId="f7e61880-76a9-4d46-a564-a584b3847a5a" providerId="ADAL" clId="{F510EA05-B356-4A56-96A3-C16C15F4AFC1}" dt="2024-05-15T10:28:32.340" v="1846" actId="2696"/>
        <pc:sldMkLst>
          <pc:docMk/>
          <pc:sldMk cId="0" sldId="264"/>
        </pc:sldMkLst>
      </pc:sldChg>
      <pc:sldChg chg="del">
        <pc:chgData name="Paula Cristina Margato" userId="f7e61880-76a9-4d46-a564-a584b3847a5a" providerId="ADAL" clId="{F510EA05-B356-4A56-96A3-C16C15F4AFC1}" dt="2024-05-15T10:29:27.993" v="1860" actId="2696"/>
        <pc:sldMkLst>
          <pc:docMk/>
          <pc:sldMk cId="0" sldId="265"/>
        </pc:sldMkLst>
      </pc:sldChg>
      <pc:sldChg chg="del">
        <pc:chgData name="Paula Cristina Margato" userId="f7e61880-76a9-4d46-a564-a584b3847a5a" providerId="ADAL" clId="{F510EA05-B356-4A56-96A3-C16C15F4AFC1}" dt="2024-05-15T10:29:30.062" v="1861" actId="2696"/>
        <pc:sldMkLst>
          <pc:docMk/>
          <pc:sldMk cId="0" sldId="266"/>
        </pc:sldMkLst>
      </pc:sldChg>
      <pc:sldChg chg="del">
        <pc:chgData name="Paula Cristina Margato" userId="f7e61880-76a9-4d46-a564-a584b3847a5a" providerId="ADAL" clId="{F510EA05-B356-4A56-96A3-C16C15F4AFC1}" dt="2024-05-15T10:29:50.383" v="1862" actId="2696"/>
        <pc:sldMkLst>
          <pc:docMk/>
          <pc:sldMk cId="0" sldId="267"/>
        </pc:sldMkLst>
      </pc:sldChg>
      <pc:sldChg chg="del">
        <pc:chgData name="Paula Cristina Margato" userId="f7e61880-76a9-4d46-a564-a584b3847a5a" providerId="ADAL" clId="{F510EA05-B356-4A56-96A3-C16C15F4AFC1}" dt="2024-05-15T10:29:51.200" v="1863" actId="2696"/>
        <pc:sldMkLst>
          <pc:docMk/>
          <pc:sldMk cId="0" sldId="268"/>
        </pc:sldMkLst>
      </pc:sldChg>
      <pc:sldChg chg="addSp delSp modSp add del mod modTransition modAnim">
        <pc:chgData name="Paula Cristina Margato" userId="f7e61880-76a9-4d46-a564-a584b3847a5a" providerId="ADAL" clId="{F510EA05-B356-4A56-96A3-C16C15F4AFC1}" dt="2024-05-15T16:33:27.964" v="2505"/>
        <pc:sldMkLst>
          <pc:docMk/>
          <pc:sldMk cId="0" sldId="269"/>
        </pc:sldMkLst>
        <pc:spChg chg="del">
          <ac:chgData name="Paula Cristina Margato" userId="f7e61880-76a9-4d46-a564-a584b3847a5a" providerId="ADAL" clId="{F510EA05-B356-4A56-96A3-C16C15F4AFC1}" dt="2024-05-15T10:32:05.593" v="1966" actId="478"/>
          <ac:spMkLst>
            <pc:docMk/>
            <pc:sldMk cId="0" sldId="269"/>
            <ac:spMk id="437" creationId="{00000000-0000-0000-0000-000000000000}"/>
          </ac:spMkLst>
        </pc:spChg>
        <pc:spChg chg="del">
          <ac:chgData name="Paula Cristina Margato" userId="f7e61880-76a9-4d46-a564-a584b3847a5a" providerId="ADAL" clId="{F510EA05-B356-4A56-96A3-C16C15F4AFC1}" dt="2024-05-15T10:32:07.344" v="1967" actId="478"/>
          <ac:spMkLst>
            <pc:docMk/>
            <pc:sldMk cId="0" sldId="269"/>
            <ac:spMk id="450" creationId="{00000000-0000-0000-0000-000000000000}"/>
          </ac:spMkLst>
        </pc:spChg>
        <pc:spChg chg="add del mod">
          <ac:chgData name="Paula Cristina Margato" userId="f7e61880-76a9-4d46-a564-a584b3847a5a" providerId="ADAL" clId="{F510EA05-B356-4A56-96A3-C16C15F4AFC1}" dt="2024-05-15T10:34:20.432" v="2013" actId="1076"/>
          <ac:spMkLst>
            <pc:docMk/>
            <pc:sldMk cId="0" sldId="269"/>
            <ac:spMk id="451" creationId="{00000000-0000-0000-0000-000000000000}"/>
          </ac:spMkLst>
        </pc:spChg>
        <pc:grpChg chg="mod">
          <ac:chgData name="Paula Cristina Margato" userId="f7e61880-76a9-4d46-a564-a584b3847a5a" providerId="ADAL" clId="{F510EA05-B356-4A56-96A3-C16C15F4AFC1}" dt="2024-05-15T10:33:28.018" v="1998" actId="1076"/>
          <ac:grpSpMkLst>
            <pc:docMk/>
            <pc:sldMk cId="0" sldId="269"/>
            <ac:grpSpMk id="444" creationId="{00000000-0000-0000-0000-000000000000}"/>
          </ac:grpSpMkLst>
        </pc:grpChg>
        <pc:grpChg chg="del">
          <ac:chgData name="Paula Cristina Margato" userId="f7e61880-76a9-4d46-a564-a584b3847a5a" providerId="ADAL" clId="{F510EA05-B356-4A56-96A3-C16C15F4AFC1}" dt="2024-05-15T10:31:21.733" v="1941" actId="478"/>
          <ac:grpSpMkLst>
            <pc:docMk/>
            <pc:sldMk cId="0" sldId="269"/>
            <ac:grpSpMk id="447" creationId="{00000000-0000-0000-0000-000000000000}"/>
          </ac:grpSpMkLst>
        </pc:grpChg>
        <pc:graphicFrameChg chg="add del">
          <ac:chgData name="Paula Cristina Margato" userId="f7e61880-76a9-4d46-a564-a584b3847a5a" providerId="ADAL" clId="{F510EA05-B356-4A56-96A3-C16C15F4AFC1}" dt="2024-05-15T10:32:44.071" v="1983" actId="26606"/>
          <ac:graphicFrameMkLst>
            <pc:docMk/>
            <pc:sldMk cId="0" sldId="269"/>
            <ac:graphicFrameMk id="453" creationId="{0F859FB7-8382-CC3C-A017-8CC8DDEF547B}"/>
          </ac:graphicFrameMkLst>
        </pc:graphicFrameChg>
        <pc:picChg chg="add del mod">
          <ac:chgData name="Paula Cristina Margato" userId="f7e61880-76a9-4d46-a564-a584b3847a5a" providerId="ADAL" clId="{F510EA05-B356-4A56-96A3-C16C15F4AFC1}" dt="2024-05-15T13:47:14.236" v="2049" actId="478"/>
          <ac:picMkLst>
            <pc:docMk/>
            <pc:sldMk cId="0" sldId="269"/>
            <ac:picMk id="2" creationId="{54E3636C-D0D6-2966-453E-C80FB5B072B6}"/>
          </ac:picMkLst>
        </pc:picChg>
        <pc:picChg chg="add mod">
          <ac:chgData name="Paula Cristina Margato" userId="f7e61880-76a9-4d46-a564-a584b3847a5a" providerId="ADAL" clId="{F510EA05-B356-4A56-96A3-C16C15F4AFC1}" dt="2024-05-15T13:47:33.061" v="2052" actId="1076"/>
          <ac:picMkLst>
            <pc:docMk/>
            <pc:sldMk cId="0" sldId="269"/>
            <ac:picMk id="3" creationId="{C83ADA51-DBF4-F7A3-AEBA-EDAC1644E98F}"/>
          </ac:picMkLst>
        </pc:picChg>
        <pc:picChg chg="add del mod">
          <ac:chgData name="Paula Cristina Margato" userId="f7e61880-76a9-4d46-a564-a584b3847a5a" providerId="ADAL" clId="{F510EA05-B356-4A56-96A3-C16C15F4AFC1}" dt="2024-05-15T13:47:12.876" v="2048" actId="478"/>
          <ac:picMkLst>
            <pc:docMk/>
            <pc:sldMk cId="0" sldId="269"/>
            <ac:picMk id="4" creationId="{024DDE84-8F2C-5133-DBBB-C7F06DE0D525}"/>
          </ac:picMkLst>
        </pc:picChg>
        <pc:picChg chg="add del mod">
          <ac:chgData name="Paula Cristina Margato" userId="f7e61880-76a9-4d46-a564-a584b3847a5a" providerId="ADAL" clId="{F510EA05-B356-4A56-96A3-C16C15F4AFC1}" dt="2024-05-15T10:34:45.617" v="2019" actId="478"/>
          <ac:picMkLst>
            <pc:docMk/>
            <pc:sldMk cId="0" sldId="269"/>
            <ac:picMk id="4" creationId="{7326C8B9-02B3-2E9C-396C-08929A9818DA}"/>
          </ac:picMkLst>
        </pc:picChg>
        <pc:picChg chg="mod">
          <ac:chgData name="Paula Cristina Margato" userId="f7e61880-76a9-4d46-a564-a584b3847a5a" providerId="ADAL" clId="{F510EA05-B356-4A56-96A3-C16C15F4AFC1}" dt="2024-05-15T10:34:16.220" v="2012" actId="1076"/>
          <ac:picMkLst>
            <pc:docMk/>
            <pc:sldMk cId="0" sldId="269"/>
            <ac:picMk id="433" creationId="{00000000-0000-0000-0000-000000000000}"/>
          </ac:picMkLst>
        </pc:picChg>
        <pc:picChg chg="del mod">
          <ac:chgData name="Paula Cristina Margato" userId="f7e61880-76a9-4d46-a564-a584b3847a5a" providerId="ADAL" clId="{F510EA05-B356-4A56-96A3-C16C15F4AFC1}" dt="2024-05-15T10:32:29.923" v="1971" actId="478"/>
          <ac:picMkLst>
            <pc:docMk/>
            <pc:sldMk cId="0" sldId="269"/>
            <ac:picMk id="434" creationId="{00000000-0000-0000-0000-000000000000}"/>
          </ac:picMkLst>
        </pc:picChg>
        <pc:picChg chg="del mod">
          <ac:chgData name="Paula Cristina Margato" userId="f7e61880-76a9-4d46-a564-a584b3847a5a" providerId="ADAL" clId="{F510EA05-B356-4A56-96A3-C16C15F4AFC1}" dt="2024-05-15T10:32:36.805" v="1977" actId="478"/>
          <ac:picMkLst>
            <pc:docMk/>
            <pc:sldMk cId="0" sldId="269"/>
            <ac:picMk id="435" creationId="{00000000-0000-0000-0000-000000000000}"/>
          </ac:picMkLst>
        </pc:picChg>
        <pc:picChg chg="del mod">
          <ac:chgData name="Paula Cristina Margato" userId="f7e61880-76a9-4d46-a564-a584b3847a5a" providerId="ADAL" clId="{F510EA05-B356-4A56-96A3-C16C15F4AFC1}" dt="2024-05-15T10:32:47.966" v="1985" actId="478"/>
          <ac:picMkLst>
            <pc:docMk/>
            <pc:sldMk cId="0" sldId="269"/>
            <ac:picMk id="436" creationId="{00000000-0000-0000-0000-000000000000}"/>
          </ac:picMkLst>
        </pc:picChg>
        <pc:picChg chg="del mod">
          <ac:chgData name="Paula Cristina Margato" userId="f7e61880-76a9-4d46-a564-a584b3847a5a" providerId="ADAL" clId="{F510EA05-B356-4A56-96A3-C16C15F4AFC1}" dt="2024-05-15T10:30:08.189" v="1869" actId="478"/>
          <ac:picMkLst>
            <pc:docMk/>
            <pc:sldMk cId="0" sldId="269"/>
            <ac:picMk id="452" creationId="{00000000-0000-0000-0000-000000000000}"/>
          </ac:picMkLst>
        </pc:picChg>
        <pc:picChg chg="add del mod">
          <ac:chgData name="Paula Cristina Margato" userId="f7e61880-76a9-4d46-a564-a584b3847a5a" providerId="ADAL" clId="{F510EA05-B356-4A56-96A3-C16C15F4AFC1}" dt="2024-05-15T10:32:44.071" v="1983" actId="26606"/>
          <ac:picMkLst>
            <pc:docMk/>
            <pc:sldMk cId="0" sldId="269"/>
            <ac:picMk id="454" creationId="{00000000-0000-0000-0000-000000000000}"/>
          </ac:picMkLst>
        </pc:picChg>
      </pc:sldChg>
      <pc:sldChg chg="del">
        <pc:chgData name="Paula Cristina Margato" userId="f7e61880-76a9-4d46-a564-a584b3847a5a" providerId="ADAL" clId="{F510EA05-B356-4A56-96A3-C16C15F4AFC1}" dt="2024-05-15T10:29:59.731" v="1864" actId="2696"/>
        <pc:sldMkLst>
          <pc:docMk/>
          <pc:sldMk cId="0" sldId="270"/>
        </pc:sldMkLst>
      </pc:sldChg>
      <pc:sldChg chg="del">
        <pc:chgData name="Paula Cristina Margato" userId="f7e61880-76a9-4d46-a564-a584b3847a5a" providerId="ADAL" clId="{F510EA05-B356-4A56-96A3-C16C15F4AFC1}" dt="2024-05-15T10:30:00.927" v="1865" actId="2696"/>
        <pc:sldMkLst>
          <pc:docMk/>
          <pc:sldMk cId="0" sldId="271"/>
        </pc:sldMkLst>
      </pc:sldChg>
      <pc:sldChg chg="modSp add mod modTransition setBg modAnim">
        <pc:chgData name="Paula Cristina Margato" userId="f7e61880-76a9-4d46-a564-a584b3847a5a" providerId="ADAL" clId="{F510EA05-B356-4A56-96A3-C16C15F4AFC1}" dt="2024-05-16T11:27:20.042" v="2681" actId="14100"/>
        <pc:sldMkLst>
          <pc:docMk/>
          <pc:sldMk cId="565983730" sldId="272"/>
        </pc:sldMkLst>
        <pc:spChg chg="mod">
          <ac:chgData name="Paula Cristina Margato" userId="f7e61880-76a9-4d46-a564-a584b3847a5a" providerId="ADAL" clId="{F510EA05-B356-4A56-96A3-C16C15F4AFC1}" dt="2024-05-15T09:01:07.392" v="777" actId="255"/>
          <ac:spMkLst>
            <pc:docMk/>
            <pc:sldMk cId="565983730" sldId="272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6:32.048" v="1446" actId="5793"/>
          <ac:spMkLst>
            <pc:docMk/>
            <pc:sldMk cId="565983730" sldId="272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27:20.042" v="2681" actId="14100"/>
          <ac:spMkLst>
            <pc:docMk/>
            <pc:sldMk cId="565983730" sldId="272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6:27.161" v="1443" actId="5793"/>
          <ac:spMkLst>
            <pc:docMk/>
            <pc:sldMk cId="565983730" sldId="272"/>
            <ac:spMk id="129" creationId="{00000000-0000-0000-0000-000000000000}"/>
          </ac:spMkLst>
        </pc:spChg>
      </pc:sldChg>
      <pc:sldChg chg="addSp delSp modSp add mod modTransition setBg modAnim">
        <pc:chgData name="Paula Cristina Margato" userId="f7e61880-76a9-4d46-a564-a584b3847a5a" providerId="ADAL" clId="{F510EA05-B356-4A56-96A3-C16C15F4AFC1}" dt="2024-05-15T16:31:04.657" v="2463"/>
        <pc:sldMkLst>
          <pc:docMk/>
          <pc:sldMk cId="4261555961" sldId="273"/>
        </pc:sldMkLst>
        <pc:picChg chg="add del mod">
          <ac:chgData name="Paula Cristina Margato" userId="f7e61880-76a9-4d46-a564-a584b3847a5a" providerId="ADAL" clId="{F510EA05-B356-4A56-96A3-C16C15F4AFC1}" dt="2024-05-15T09:03:08.458" v="859" actId="478"/>
          <ac:picMkLst>
            <pc:docMk/>
            <pc:sldMk cId="4261555961" sldId="273"/>
            <ac:picMk id="2" creationId="{C005932E-1A9C-44D8-080B-4E0EF960EDDE}"/>
          </ac:picMkLst>
        </pc:picChg>
        <pc:picChg chg="del">
          <ac:chgData name="Paula Cristina Margato" userId="f7e61880-76a9-4d46-a564-a584b3847a5a" providerId="ADAL" clId="{F510EA05-B356-4A56-96A3-C16C15F4AFC1}" dt="2024-05-15T09:01:14.549" v="779" actId="478"/>
          <ac:picMkLst>
            <pc:docMk/>
            <pc:sldMk cId="4261555961" sldId="273"/>
            <ac:picMk id="3" creationId="{2662A621-6455-76D0-4167-93964DC89E78}"/>
          </ac:picMkLst>
        </pc:picChg>
        <pc:picChg chg="del">
          <ac:chgData name="Paula Cristina Margato" userId="f7e61880-76a9-4d46-a564-a584b3847a5a" providerId="ADAL" clId="{F510EA05-B356-4A56-96A3-C16C15F4AFC1}" dt="2024-05-15T09:01:16.454" v="780" actId="478"/>
          <ac:picMkLst>
            <pc:docMk/>
            <pc:sldMk cId="4261555961" sldId="273"/>
            <ac:picMk id="4" creationId="{2C6A30FD-1E38-CED3-4824-328493E34803}"/>
          </ac:picMkLst>
        </pc:picChg>
        <pc:picChg chg="del">
          <ac:chgData name="Paula Cristina Margato" userId="f7e61880-76a9-4d46-a564-a584b3847a5a" providerId="ADAL" clId="{F510EA05-B356-4A56-96A3-C16C15F4AFC1}" dt="2024-05-15T09:01:17.003" v="781" actId="478"/>
          <ac:picMkLst>
            <pc:docMk/>
            <pc:sldMk cId="4261555961" sldId="273"/>
            <ac:picMk id="5" creationId="{03B0FB87-9805-6F1E-D980-23C290D0B3CF}"/>
          </ac:picMkLst>
        </pc:picChg>
        <pc:picChg chg="add mod">
          <ac:chgData name="Paula Cristina Margato" userId="f7e61880-76a9-4d46-a564-a584b3847a5a" providerId="ADAL" clId="{F510EA05-B356-4A56-96A3-C16C15F4AFC1}" dt="2024-05-15T09:03:32.501" v="863" actId="1076"/>
          <ac:picMkLst>
            <pc:docMk/>
            <pc:sldMk cId="4261555961" sldId="273"/>
            <ac:picMk id="6" creationId="{47FDE606-FC01-0851-F7AA-23FD088103E8}"/>
          </ac:picMkLst>
        </pc:picChg>
        <pc:picChg chg="add mod">
          <ac:chgData name="Paula Cristina Margato" userId="f7e61880-76a9-4d46-a564-a584b3847a5a" providerId="ADAL" clId="{F510EA05-B356-4A56-96A3-C16C15F4AFC1}" dt="2024-05-15T09:04:26.341" v="865" actId="1076"/>
          <ac:picMkLst>
            <pc:docMk/>
            <pc:sldMk cId="4261555961" sldId="273"/>
            <ac:picMk id="7" creationId="{86F826CE-8892-A3B3-D0B9-AA144B1D82DF}"/>
          </ac:picMkLst>
        </pc:picChg>
      </pc:sldChg>
      <pc:sldChg chg="addSp delSp modSp add mod modTransition modAnim">
        <pc:chgData name="Paula Cristina Margato" userId="f7e61880-76a9-4d46-a564-a584b3847a5a" providerId="ADAL" clId="{F510EA05-B356-4A56-96A3-C16C15F4AFC1}" dt="2024-05-16T11:28:34.441" v="2694" actId="207"/>
        <pc:sldMkLst>
          <pc:docMk/>
          <pc:sldMk cId="2681243436" sldId="274"/>
        </pc:sldMkLst>
        <pc:spChg chg="mod">
          <ac:chgData name="Paula Cristina Margato" userId="f7e61880-76a9-4d46-a564-a584b3847a5a" providerId="ADAL" clId="{F510EA05-B356-4A56-96A3-C16C15F4AFC1}" dt="2024-05-15T09:28:31.103" v="881" actId="20577"/>
          <ac:spMkLst>
            <pc:docMk/>
            <pc:sldMk cId="2681243436" sldId="274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28:34.441" v="2694" actId="207"/>
          <ac:spMkLst>
            <pc:docMk/>
            <pc:sldMk cId="2681243436" sldId="274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6:53.900" v="1456"/>
          <ac:spMkLst>
            <pc:docMk/>
            <pc:sldMk cId="2681243436" sldId="274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6:41.812" v="1450"/>
          <ac:spMkLst>
            <pc:docMk/>
            <pc:sldMk cId="2681243436" sldId="274"/>
            <ac:spMk id="129" creationId="{00000000-0000-0000-0000-000000000000}"/>
          </ac:spMkLst>
        </pc:spChg>
        <pc:picChg chg="add del">
          <ac:chgData name="Paula Cristina Margato" userId="f7e61880-76a9-4d46-a564-a584b3847a5a" providerId="ADAL" clId="{F510EA05-B356-4A56-96A3-C16C15F4AFC1}" dt="2024-05-15T10:06:50.907" v="1455" actId="22"/>
          <ac:picMkLst>
            <pc:docMk/>
            <pc:sldMk cId="2681243436" sldId="274"/>
            <ac:picMk id="4" creationId="{DC47C5EC-5008-46CA-4BF8-6034FD9CEC4A}"/>
          </ac:picMkLst>
        </pc:picChg>
      </pc:sldChg>
      <pc:sldChg chg="addSp delSp modSp add mod modTransition setBg modAnim">
        <pc:chgData name="Paula Cristina Margato" userId="f7e61880-76a9-4d46-a564-a584b3847a5a" providerId="ADAL" clId="{F510EA05-B356-4A56-96A3-C16C15F4AFC1}" dt="2024-05-15T16:31:26.402" v="2467"/>
        <pc:sldMkLst>
          <pc:docMk/>
          <pc:sldMk cId="2083222380" sldId="275"/>
        </pc:sldMkLst>
        <pc:picChg chg="add mod">
          <ac:chgData name="Paula Cristina Margato" userId="f7e61880-76a9-4d46-a564-a584b3847a5a" providerId="ADAL" clId="{F510EA05-B356-4A56-96A3-C16C15F4AFC1}" dt="2024-05-15T09:34:47.530" v="908" actId="1076"/>
          <ac:picMkLst>
            <pc:docMk/>
            <pc:sldMk cId="2083222380" sldId="275"/>
            <ac:picMk id="2" creationId="{146C1C35-F53A-95C5-B7C3-A3C655FEE4AA}"/>
          </ac:picMkLst>
        </pc:picChg>
        <pc:picChg chg="del">
          <ac:chgData name="Paula Cristina Margato" userId="f7e61880-76a9-4d46-a564-a584b3847a5a" providerId="ADAL" clId="{F510EA05-B356-4A56-96A3-C16C15F4AFC1}" dt="2024-05-15T09:34:37.534" v="902" actId="478"/>
          <ac:picMkLst>
            <pc:docMk/>
            <pc:sldMk cId="2083222380" sldId="275"/>
            <ac:picMk id="3" creationId="{2662A621-6455-76D0-4167-93964DC89E78}"/>
          </ac:picMkLst>
        </pc:picChg>
        <pc:picChg chg="del">
          <ac:chgData name="Paula Cristina Margato" userId="f7e61880-76a9-4d46-a564-a584b3847a5a" providerId="ADAL" clId="{F510EA05-B356-4A56-96A3-C16C15F4AFC1}" dt="2024-05-15T09:34:38.505" v="903" actId="478"/>
          <ac:picMkLst>
            <pc:docMk/>
            <pc:sldMk cId="2083222380" sldId="275"/>
            <ac:picMk id="4" creationId="{2C6A30FD-1E38-CED3-4824-328493E34803}"/>
          </ac:picMkLst>
        </pc:picChg>
        <pc:picChg chg="del">
          <ac:chgData name="Paula Cristina Margato" userId="f7e61880-76a9-4d46-a564-a584b3847a5a" providerId="ADAL" clId="{F510EA05-B356-4A56-96A3-C16C15F4AFC1}" dt="2024-05-15T09:34:38.922" v="904" actId="478"/>
          <ac:picMkLst>
            <pc:docMk/>
            <pc:sldMk cId="2083222380" sldId="275"/>
            <ac:picMk id="5" creationId="{03B0FB87-9805-6F1E-D980-23C290D0B3CF}"/>
          </ac:picMkLst>
        </pc:picChg>
        <pc:picChg chg="add mod">
          <ac:chgData name="Paula Cristina Margato" userId="f7e61880-76a9-4d46-a564-a584b3847a5a" providerId="ADAL" clId="{F510EA05-B356-4A56-96A3-C16C15F4AFC1}" dt="2024-05-15T09:35:21.037" v="911" actId="14100"/>
          <ac:picMkLst>
            <pc:docMk/>
            <pc:sldMk cId="2083222380" sldId="275"/>
            <ac:picMk id="6" creationId="{B831FDB8-B994-9790-4E0A-9C1AE6717CD2}"/>
          </ac:picMkLst>
        </pc:picChg>
      </pc:sldChg>
      <pc:sldChg chg="addSp delSp modSp add mod modTransition modAnim">
        <pc:chgData name="Paula Cristina Margato" userId="f7e61880-76a9-4d46-a564-a584b3847a5a" providerId="ADAL" clId="{F510EA05-B356-4A56-96A3-C16C15F4AFC1}" dt="2024-05-16T11:29:22.147" v="2698" actId="20577"/>
        <pc:sldMkLst>
          <pc:docMk/>
          <pc:sldMk cId="3514226981" sldId="276"/>
        </pc:sldMkLst>
        <pc:spChg chg="mod">
          <ac:chgData name="Paula Cristina Margato" userId="f7e61880-76a9-4d46-a564-a584b3847a5a" providerId="ADAL" clId="{F510EA05-B356-4A56-96A3-C16C15F4AFC1}" dt="2024-05-15T09:40:21.480" v="959" actId="1076"/>
          <ac:spMkLst>
            <pc:docMk/>
            <pc:sldMk cId="3514226981" sldId="276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7:09.766" v="1464" actId="5793"/>
          <ac:spMkLst>
            <pc:docMk/>
            <pc:sldMk cId="3514226981" sldId="276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29:22.147" v="2698" actId="20577"/>
          <ac:spMkLst>
            <pc:docMk/>
            <pc:sldMk cId="3514226981" sldId="276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7:00.594" v="1459" actId="5793"/>
          <ac:spMkLst>
            <pc:docMk/>
            <pc:sldMk cId="3514226981" sldId="276"/>
            <ac:spMk id="129" creationId="{00000000-0000-0000-0000-000000000000}"/>
          </ac:spMkLst>
        </pc:spChg>
        <pc:picChg chg="add del">
          <ac:chgData name="Paula Cristina Margato" userId="f7e61880-76a9-4d46-a564-a584b3847a5a" providerId="ADAL" clId="{F510EA05-B356-4A56-96A3-C16C15F4AFC1}" dt="2024-05-15T10:07:05.892" v="1462" actId="22"/>
          <ac:picMkLst>
            <pc:docMk/>
            <pc:sldMk cId="3514226981" sldId="276"/>
            <ac:picMk id="4" creationId="{235D9412-33B7-D12E-8AAA-EE529EC21867}"/>
          </ac:picMkLst>
        </pc:picChg>
      </pc:sldChg>
      <pc:sldChg chg="addSp delSp modSp add mod modTransition modAnim">
        <pc:chgData name="Paula Cristina Margato" userId="f7e61880-76a9-4d46-a564-a584b3847a5a" providerId="ADAL" clId="{F510EA05-B356-4A56-96A3-C16C15F4AFC1}" dt="2024-05-15T16:31:40.210" v="2472"/>
        <pc:sldMkLst>
          <pc:docMk/>
          <pc:sldMk cId="726669643" sldId="277"/>
        </pc:sldMkLst>
        <pc:picChg chg="del">
          <ac:chgData name="Paula Cristina Margato" userId="f7e61880-76a9-4d46-a564-a584b3847a5a" providerId="ADAL" clId="{F510EA05-B356-4A56-96A3-C16C15F4AFC1}" dt="2024-05-15T09:51:05.464" v="1326" actId="478"/>
          <ac:picMkLst>
            <pc:docMk/>
            <pc:sldMk cId="726669643" sldId="277"/>
            <ac:picMk id="2" creationId="{146C1C35-F53A-95C5-B7C3-A3C655FEE4AA}"/>
          </ac:picMkLst>
        </pc:picChg>
        <pc:picChg chg="add del">
          <ac:chgData name="Paula Cristina Margato" userId="f7e61880-76a9-4d46-a564-a584b3847a5a" providerId="ADAL" clId="{F510EA05-B356-4A56-96A3-C16C15F4AFC1}" dt="2024-05-15T09:51:09.645" v="1329" actId="478"/>
          <ac:picMkLst>
            <pc:docMk/>
            <pc:sldMk cId="726669643" sldId="277"/>
            <ac:picMk id="3" creationId="{BEC5B55B-603E-23C0-9482-67C3947B52D8}"/>
          </ac:picMkLst>
        </pc:picChg>
        <pc:picChg chg="add mod">
          <ac:chgData name="Paula Cristina Margato" userId="f7e61880-76a9-4d46-a564-a584b3847a5a" providerId="ADAL" clId="{F510EA05-B356-4A56-96A3-C16C15F4AFC1}" dt="2024-05-15T09:51:47.468" v="1339" actId="1076"/>
          <ac:picMkLst>
            <pc:docMk/>
            <pc:sldMk cId="726669643" sldId="277"/>
            <ac:picMk id="4" creationId="{1D632D8B-D067-F1D2-E533-7AB39FDB0624}"/>
          </ac:picMkLst>
        </pc:picChg>
        <pc:picChg chg="add mod">
          <ac:chgData name="Paula Cristina Margato" userId="f7e61880-76a9-4d46-a564-a584b3847a5a" providerId="ADAL" clId="{F510EA05-B356-4A56-96A3-C16C15F4AFC1}" dt="2024-05-15T16:31:36.244" v="2470" actId="1076"/>
          <ac:picMkLst>
            <pc:docMk/>
            <pc:sldMk cId="726669643" sldId="277"/>
            <ac:picMk id="5" creationId="{4C7AB805-DA91-569F-5017-C2B1578535F3}"/>
          </ac:picMkLst>
        </pc:picChg>
        <pc:picChg chg="del">
          <ac:chgData name="Paula Cristina Margato" userId="f7e61880-76a9-4d46-a564-a584b3847a5a" providerId="ADAL" clId="{F510EA05-B356-4A56-96A3-C16C15F4AFC1}" dt="2024-05-15T09:51:05.927" v="1327" actId="478"/>
          <ac:picMkLst>
            <pc:docMk/>
            <pc:sldMk cId="726669643" sldId="277"/>
            <ac:picMk id="6" creationId="{B831FDB8-B994-9790-4E0A-9C1AE6717CD2}"/>
          </ac:picMkLst>
        </pc:picChg>
      </pc:sldChg>
      <pc:sldChg chg="modSp add mod modTransition modAnim">
        <pc:chgData name="Paula Cristina Margato" userId="f7e61880-76a9-4d46-a564-a584b3847a5a" providerId="ADAL" clId="{F510EA05-B356-4A56-96A3-C16C15F4AFC1}" dt="2024-05-16T11:33:13.932" v="2908" actId="20577"/>
        <pc:sldMkLst>
          <pc:docMk/>
          <pc:sldMk cId="363685526" sldId="278"/>
        </pc:sldMkLst>
        <pc:spChg chg="mod">
          <ac:chgData name="Paula Cristina Margato" userId="f7e61880-76a9-4d46-a564-a584b3847a5a" providerId="ADAL" clId="{F510EA05-B356-4A56-96A3-C16C15F4AFC1}" dt="2024-05-15T09:52:47.244" v="1371" actId="1076"/>
          <ac:spMkLst>
            <pc:docMk/>
            <pc:sldMk cId="363685526" sldId="278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30:25.570" v="2701"/>
          <ac:spMkLst>
            <pc:docMk/>
            <pc:sldMk cId="363685526" sldId="278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33:13.932" v="2908" actId="20577"/>
          <ac:spMkLst>
            <pc:docMk/>
            <pc:sldMk cId="363685526" sldId="278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30:16.279" v="2700"/>
          <ac:spMkLst>
            <pc:docMk/>
            <pc:sldMk cId="363685526" sldId="278"/>
            <ac:spMk id="129" creationId="{00000000-0000-0000-0000-000000000000}"/>
          </ac:spMkLst>
        </pc:spChg>
      </pc:sldChg>
      <pc:sldChg chg="add del">
        <pc:chgData name="Paula Cristina Margato" userId="f7e61880-76a9-4d46-a564-a584b3847a5a" providerId="ADAL" clId="{F510EA05-B356-4A56-96A3-C16C15F4AFC1}" dt="2024-05-15T10:00:39.852" v="1381" actId="2696"/>
        <pc:sldMkLst>
          <pc:docMk/>
          <pc:sldMk cId="453769728" sldId="279"/>
        </pc:sldMkLst>
      </pc:sldChg>
      <pc:sldChg chg="addSp delSp modSp add mod modTransition modAnim">
        <pc:chgData name="Paula Cristina Margato" userId="f7e61880-76a9-4d46-a564-a584b3847a5a" providerId="ADAL" clId="{F510EA05-B356-4A56-96A3-C16C15F4AFC1}" dt="2024-05-15T16:32:07.423" v="2480"/>
        <pc:sldMkLst>
          <pc:docMk/>
          <pc:sldMk cId="1516473717" sldId="279"/>
        </pc:sldMkLst>
        <pc:picChg chg="add del">
          <ac:chgData name="Paula Cristina Margato" userId="f7e61880-76a9-4d46-a564-a584b3847a5a" providerId="ADAL" clId="{F510EA05-B356-4A56-96A3-C16C15F4AFC1}" dt="2024-05-15T10:00:50.023" v="1386" actId="478"/>
          <ac:picMkLst>
            <pc:docMk/>
            <pc:sldMk cId="1516473717" sldId="279"/>
            <ac:picMk id="2" creationId="{921A505B-493C-F212-EE1C-C53ACFA97331}"/>
          </ac:picMkLst>
        </pc:picChg>
        <pc:picChg chg="add mod">
          <ac:chgData name="Paula Cristina Margato" userId="f7e61880-76a9-4d46-a564-a584b3847a5a" providerId="ADAL" clId="{F510EA05-B356-4A56-96A3-C16C15F4AFC1}" dt="2024-05-15T10:00:59.614" v="1388" actId="1076"/>
          <ac:picMkLst>
            <pc:docMk/>
            <pc:sldMk cId="1516473717" sldId="279"/>
            <ac:picMk id="3" creationId="{9D00A06E-FAB8-436D-E195-34DD692C2B18}"/>
          </ac:picMkLst>
        </pc:picChg>
        <pc:picChg chg="del">
          <ac:chgData name="Paula Cristina Margato" userId="f7e61880-76a9-4d46-a564-a584b3847a5a" providerId="ADAL" clId="{F510EA05-B356-4A56-96A3-C16C15F4AFC1}" dt="2024-05-15T10:00:45.711" v="1383" actId="478"/>
          <ac:picMkLst>
            <pc:docMk/>
            <pc:sldMk cId="1516473717" sldId="279"/>
            <ac:picMk id="4" creationId="{1D632D8B-D067-F1D2-E533-7AB39FDB0624}"/>
          </ac:picMkLst>
        </pc:picChg>
        <pc:picChg chg="del">
          <ac:chgData name="Paula Cristina Margato" userId="f7e61880-76a9-4d46-a564-a584b3847a5a" providerId="ADAL" clId="{F510EA05-B356-4A56-96A3-C16C15F4AFC1}" dt="2024-05-15T10:00:46.482" v="1384" actId="478"/>
          <ac:picMkLst>
            <pc:docMk/>
            <pc:sldMk cId="1516473717" sldId="279"/>
            <ac:picMk id="5" creationId="{4C7AB805-DA91-569F-5017-C2B1578535F3}"/>
          </ac:picMkLst>
        </pc:picChg>
        <pc:picChg chg="add mod">
          <ac:chgData name="Paula Cristina Margato" userId="f7e61880-76a9-4d46-a564-a584b3847a5a" providerId="ADAL" clId="{F510EA05-B356-4A56-96A3-C16C15F4AFC1}" dt="2024-05-15T10:02:08.019" v="1392" actId="1076"/>
          <ac:picMkLst>
            <pc:docMk/>
            <pc:sldMk cId="1516473717" sldId="279"/>
            <ac:picMk id="6" creationId="{7E46A35B-173F-D1F1-B01B-398530012B9E}"/>
          </ac:picMkLst>
        </pc:picChg>
        <pc:picChg chg="add mod">
          <ac:chgData name="Paula Cristina Margato" userId="f7e61880-76a9-4d46-a564-a584b3847a5a" providerId="ADAL" clId="{F510EA05-B356-4A56-96A3-C16C15F4AFC1}" dt="2024-05-15T10:04:39.345" v="1400" actId="1076"/>
          <ac:picMkLst>
            <pc:docMk/>
            <pc:sldMk cId="1516473717" sldId="279"/>
            <ac:picMk id="7" creationId="{547D693F-F149-8AA0-C661-75D087568E58}"/>
          </ac:picMkLst>
        </pc:picChg>
        <pc:picChg chg="add mod">
          <ac:chgData name="Paula Cristina Margato" userId="f7e61880-76a9-4d46-a564-a584b3847a5a" providerId="ADAL" clId="{F510EA05-B356-4A56-96A3-C16C15F4AFC1}" dt="2024-05-15T10:04:37.625" v="1399" actId="1076"/>
          <ac:picMkLst>
            <pc:docMk/>
            <pc:sldMk cId="1516473717" sldId="279"/>
            <ac:picMk id="8" creationId="{E20EC826-26F6-ADF2-7AA7-9CBE766E6CB6}"/>
          </ac:picMkLst>
        </pc:picChg>
      </pc:sldChg>
      <pc:sldChg chg="modSp add mod modTransition modAnim">
        <pc:chgData name="Paula Cristina Margato" userId="f7e61880-76a9-4d46-a564-a584b3847a5a" providerId="ADAL" clId="{F510EA05-B356-4A56-96A3-C16C15F4AFC1}" dt="2024-05-15T13:59:12.436" v="2378"/>
        <pc:sldMkLst>
          <pc:docMk/>
          <pc:sldMk cId="930113467" sldId="280"/>
        </pc:sldMkLst>
        <pc:spChg chg="mod">
          <ac:chgData name="Paula Cristina Margato" userId="f7e61880-76a9-4d46-a564-a584b3847a5a" providerId="ADAL" clId="{F510EA05-B356-4A56-96A3-C16C15F4AFC1}" dt="2024-05-15T10:12:00.836" v="1640" actId="20577"/>
          <ac:spMkLst>
            <pc:docMk/>
            <pc:sldMk cId="930113467" sldId="280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08:31.687" v="1512"/>
          <ac:spMkLst>
            <pc:docMk/>
            <pc:sldMk cId="930113467" sldId="280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11:55.014" v="1639" actId="20577"/>
          <ac:spMkLst>
            <pc:docMk/>
            <pc:sldMk cId="930113467" sldId="280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10:24.177" v="1550" actId="20577"/>
          <ac:spMkLst>
            <pc:docMk/>
            <pc:sldMk cId="930113467" sldId="280"/>
            <ac:spMk id="129" creationId="{00000000-0000-0000-0000-000000000000}"/>
          </ac:spMkLst>
        </pc:spChg>
      </pc:sldChg>
      <pc:sldChg chg="addSp delSp modSp add mod modTransition modAnim">
        <pc:chgData name="Paula Cristina Margato" userId="f7e61880-76a9-4d46-a564-a584b3847a5a" providerId="ADAL" clId="{F510EA05-B356-4A56-96A3-C16C15F4AFC1}" dt="2024-05-15T16:32:20.663" v="2484"/>
        <pc:sldMkLst>
          <pc:docMk/>
          <pc:sldMk cId="3488778287" sldId="281"/>
        </pc:sldMkLst>
        <pc:picChg chg="add del mod">
          <ac:chgData name="Paula Cristina Margato" userId="f7e61880-76a9-4d46-a564-a584b3847a5a" providerId="ADAL" clId="{F510EA05-B356-4A56-96A3-C16C15F4AFC1}" dt="2024-05-15T10:13:59.310" v="1651" actId="478"/>
          <ac:picMkLst>
            <pc:docMk/>
            <pc:sldMk cId="3488778287" sldId="281"/>
            <ac:picMk id="2" creationId="{7F6A53D3-11EE-3ADF-C022-AC457962F3FE}"/>
          </ac:picMkLst>
        </pc:picChg>
        <pc:picChg chg="del">
          <ac:chgData name="Paula Cristina Margato" userId="f7e61880-76a9-4d46-a564-a584b3847a5a" providerId="ADAL" clId="{F510EA05-B356-4A56-96A3-C16C15F4AFC1}" dt="2024-05-15T10:12:10.058" v="1642" actId="478"/>
          <ac:picMkLst>
            <pc:docMk/>
            <pc:sldMk cId="3488778287" sldId="281"/>
            <ac:picMk id="3" creationId="{9D00A06E-FAB8-436D-E195-34DD692C2B18}"/>
          </ac:picMkLst>
        </pc:picChg>
        <pc:picChg chg="add mod">
          <ac:chgData name="Paula Cristina Margato" userId="f7e61880-76a9-4d46-a564-a584b3847a5a" providerId="ADAL" clId="{F510EA05-B356-4A56-96A3-C16C15F4AFC1}" dt="2024-05-15T10:15:09.156" v="1661" actId="14100"/>
          <ac:picMkLst>
            <pc:docMk/>
            <pc:sldMk cId="3488778287" sldId="281"/>
            <ac:picMk id="4" creationId="{F395E0DB-18E7-4BD1-2C0E-E2CC64089EF5}"/>
          </ac:picMkLst>
        </pc:picChg>
        <pc:picChg chg="add mod">
          <ac:chgData name="Paula Cristina Margato" userId="f7e61880-76a9-4d46-a564-a584b3847a5a" providerId="ADAL" clId="{F510EA05-B356-4A56-96A3-C16C15F4AFC1}" dt="2024-05-15T10:14:58.774" v="1658" actId="14100"/>
          <ac:picMkLst>
            <pc:docMk/>
            <pc:sldMk cId="3488778287" sldId="281"/>
            <ac:picMk id="5" creationId="{00297F00-743C-FC16-A39E-9B1893648C26}"/>
          </ac:picMkLst>
        </pc:picChg>
        <pc:picChg chg="del mod">
          <ac:chgData name="Paula Cristina Margato" userId="f7e61880-76a9-4d46-a564-a584b3847a5a" providerId="ADAL" clId="{F510EA05-B356-4A56-96A3-C16C15F4AFC1}" dt="2024-05-15T10:12:11.061" v="1644" actId="478"/>
          <ac:picMkLst>
            <pc:docMk/>
            <pc:sldMk cId="3488778287" sldId="281"/>
            <ac:picMk id="6" creationId="{7E46A35B-173F-D1F1-B01B-398530012B9E}"/>
          </ac:picMkLst>
        </pc:picChg>
        <pc:picChg chg="del mod">
          <ac:chgData name="Paula Cristina Margato" userId="f7e61880-76a9-4d46-a564-a584b3847a5a" providerId="ADAL" clId="{F510EA05-B356-4A56-96A3-C16C15F4AFC1}" dt="2024-05-15T10:12:11.647" v="1646" actId="478"/>
          <ac:picMkLst>
            <pc:docMk/>
            <pc:sldMk cId="3488778287" sldId="281"/>
            <ac:picMk id="7" creationId="{547D693F-F149-8AA0-C661-75D087568E58}"/>
          </ac:picMkLst>
        </pc:picChg>
        <pc:picChg chg="del">
          <ac:chgData name="Paula Cristina Margato" userId="f7e61880-76a9-4d46-a564-a584b3847a5a" providerId="ADAL" clId="{F510EA05-B356-4A56-96A3-C16C15F4AFC1}" dt="2024-05-15T10:12:12.048" v="1647" actId="478"/>
          <ac:picMkLst>
            <pc:docMk/>
            <pc:sldMk cId="3488778287" sldId="281"/>
            <ac:picMk id="8" creationId="{E20EC826-26F6-ADF2-7AA7-9CBE766E6CB6}"/>
          </ac:picMkLst>
        </pc:picChg>
      </pc:sldChg>
      <pc:sldChg chg="modSp add mod modTransition modAnim">
        <pc:chgData name="Paula Cristina Margato" userId="f7e61880-76a9-4d46-a564-a584b3847a5a" providerId="ADAL" clId="{F510EA05-B356-4A56-96A3-C16C15F4AFC1}" dt="2024-05-16T11:34:41.709" v="2914" actId="20577"/>
        <pc:sldMkLst>
          <pc:docMk/>
          <pc:sldMk cId="2211837876" sldId="282"/>
        </pc:sldMkLst>
        <pc:spChg chg="mod">
          <ac:chgData name="Paula Cristina Margato" userId="f7e61880-76a9-4d46-a564-a584b3847a5a" providerId="ADAL" clId="{F510EA05-B356-4A56-96A3-C16C15F4AFC1}" dt="2024-05-15T10:15:35.604" v="1677" actId="403"/>
          <ac:spMkLst>
            <pc:docMk/>
            <pc:sldMk cId="2211837876" sldId="282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17:25.561" v="1705" actId="20577"/>
          <ac:spMkLst>
            <pc:docMk/>
            <pc:sldMk cId="2211837876" sldId="282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34:41.709" v="2914" actId="20577"/>
          <ac:spMkLst>
            <pc:docMk/>
            <pc:sldMk cId="2211837876" sldId="282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17:07.368" v="1680" actId="20577"/>
          <ac:spMkLst>
            <pc:docMk/>
            <pc:sldMk cId="2211837876" sldId="282"/>
            <ac:spMk id="129" creationId="{00000000-0000-0000-0000-000000000000}"/>
          </ac:spMkLst>
        </pc:spChg>
      </pc:sldChg>
      <pc:sldChg chg="addSp delSp modSp add mod modTransition modAnim">
        <pc:chgData name="Paula Cristina Margato" userId="f7e61880-76a9-4d46-a564-a584b3847a5a" providerId="ADAL" clId="{F510EA05-B356-4A56-96A3-C16C15F4AFC1}" dt="2024-05-15T16:32:44.874" v="2490"/>
        <pc:sldMkLst>
          <pc:docMk/>
          <pc:sldMk cId="2904355614" sldId="283"/>
        </pc:sldMkLst>
        <pc:picChg chg="add mod">
          <ac:chgData name="Paula Cristina Margato" userId="f7e61880-76a9-4d46-a564-a584b3847a5a" providerId="ADAL" clId="{F510EA05-B356-4A56-96A3-C16C15F4AFC1}" dt="2024-05-15T10:18:39.999" v="1746" actId="1076"/>
          <ac:picMkLst>
            <pc:docMk/>
            <pc:sldMk cId="2904355614" sldId="283"/>
            <ac:picMk id="2" creationId="{CECCF449-942C-9754-DD36-7CF71DADA29A}"/>
          </ac:picMkLst>
        </pc:picChg>
        <pc:picChg chg="add mod">
          <ac:chgData name="Paula Cristina Margato" userId="f7e61880-76a9-4d46-a564-a584b3847a5a" providerId="ADAL" clId="{F510EA05-B356-4A56-96A3-C16C15F4AFC1}" dt="2024-05-15T10:21:15.457" v="1762" actId="1076"/>
          <ac:picMkLst>
            <pc:docMk/>
            <pc:sldMk cId="2904355614" sldId="283"/>
            <ac:picMk id="3" creationId="{2496EBD0-3095-E274-2FC0-3E46026E7B68}"/>
          </ac:picMkLst>
        </pc:picChg>
        <pc:picChg chg="del">
          <ac:chgData name="Paula Cristina Margato" userId="f7e61880-76a9-4d46-a564-a584b3847a5a" providerId="ADAL" clId="{F510EA05-B356-4A56-96A3-C16C15F4AFC1}" dt="2024-05-15T10:18:31.124" v="1743" actId="478"/>
          <ac:picMkLst>
            <pc:docMk/>
            <pc:sldMk cId="2904355614" sldId="283"/>
            <ac:picMk id="4" creationId="{F395E0DB-18E7-4BD1-2C0E-E2CC64089EF5}"/>
          </ac:picMkLst>
        </pc:picChg>
        <pc:picChg chg="del">
          <ac:chgData name="Paula Cristina Margato" userId="f7e61880-76a9-4d46-a564-a584b3847a5a" providerId="ADAL" clId="{F510EA05-B356-4A56-96A3-C16C15F4AFC1}" dt="2024-05-15T10:18:31.556" v="1744" actId="478"/>
          <ac:picMkLst>
            <pc:docMk/>
            <pc:sldMk cId="2904355614" sldId="283"/>
            <ac:picMk id="5" creationId="{00297F00-743C-FC16-A39E-9B1893648C26}"/>
          </ac:picMkLst>
        </pc:picChg>
        <pc:picChg chg="add del mod">
          <ac:chgData name="Paula Cristina Margato" userId="f7e61880-76a9-4d46-a564-a584b3847a5a" providerId="ADAL" clId="{F510EA05-B356-4A56-96A3-C16C15F4AFC1}" dt="2024-05-15T10:20:00.654" v="1752" actId="478"/>
          <ac:picMkLst>
            <pc:docMk/>
            <pc:sldMk cId="2904355614" sldId="283"/>
            <ac:picMk id="6" creationId="{4B1F3FA3-1416-B56F-371E-1B451AB34CDB}"/>
          </ac:picMkLst>
        </pc:picChg>
        <pc:picChg chg="add del">
          <ac:chgData name="Paula Cristina Margato" userId="f7e61880-76a9-4d46-a564-a584b3847a5a" providerId="ADAL" clId="{F510EA05-B356-4A56-96A3-C16C15F4AFC1}" dt="2024-05-15T10:21:06.074" v="1757" actId="478"/>
          <ac:picMkLst>
            <pc:docMk/>
            <pc:sldMk cId="2904355614" sldId="283"/>
            <ac:picMk id="7" creationId="{17301D70-768D-C306-9B86-BDC8BD12792D}"/>
          </ac:picMkLst>
        </pc:picChg>
        <pc:picChg chg="add mod">
          <ac:chgData name="Paula Cristina Margato" userId="f7e61880-76a9-4d46-a564-a584b3847a5a" providerId="ADAL" clId="{F510EA05-B356-4A56-96A3-C16C15F4AFC1}" dt="2024-05-15T10:21:16.707" v="1763" actId="1076"/>
          <ac:picMkLst>
            <pc:docMk/>
            <pc:sldMk cId="2904355614" sldId="283"/>
            <ac:picMk id="8" creationId="{A5E61C47-8552-7EAF-4DC3-ACFC1E6B6813}"/>
          </ac:picMkLst>
        </pc:picChg>
      </pc:sldChg>
      <pc:sldChg chg="modSp add mod modTransition modAnim">
        <pc:chgData name="Paula Cristina Margato" userId="f7e61880-76a9-4d46-a564-a584b3847a5a" providerId="ADAL" clId="{F510EA05-B356-4A56-96A3-C16C15F4AFC1}" dt="2024-05-16T11:35:40.749" v="2920" actId="20577"/>
        <pc:sldMkLst>
          <pc:docMk/>
          <pc:sldMk cId="254161102" sldId="284"/>
        </pc:sldMkLst>
        <pc:spChg chg="mod">
          <ac:chgData name="Paula Cristina Margato" userId="f7e61880-76a9-4d46-a564-a584b3847a5a" providerId="ADAL" clId="{F510EA05-B356-4A56-96A3-C16C15F4AFC1}" dt="2024-05-15T10:21:54.562" v="1785" actId="20577"/>
          <ac:spMkLst>
            <pc:docMk/>
            <pc:sldMk cId="254161102" sldId="284"/>
            <ac:spMk id="123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24:24.312" v="1814" actId="21"/>
          <ac:spMkLst>
            <pc:docMk/>
            <pc:sldMk cId="254161102" sldId="284"/>
            <ac:spMk id="127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6T11:35:40.749" v="2920" actId="20577"/>
          <ac:spMkLst>
            <pc:docMk/>
            <pc:sldMk cId="254161102" sldId="284"/>
            <ac:spMk id="128" creationId="{00000000-0000-0000-0000-000000000000}"/>
          </ac:spMkLst>
        </pc:spChg>
        <pc:spChg chg="mod">
          <ac:chgData name="Paula Cristina Margato" userId="f7e61880-76a9-4d46-a564-a584b3847a5a" providerId="ADAL" clId="{F510EA05-B356-4A56-96A3-C16C15F4AFC1}" dt="2024-05-15T10:22:55.908" v="1790" actId="20577"/>
          <ac:spMkLst>
            <pc:docMk/>
            <pc:sldMk cId="254161102" sldId="284"/>
            <ac:spMk id="129" creationId="{00000000-0000-0000-0000-000000000000}"/>
          </ac:spMkLst>
        </pc:spChg>
      </pc:sldChg>
      <pc:sldChg chg="addSp delSp modSp add mod modTransition modAnim">
        <pc:chgData name="Paula Cristina Margato" userId="f7e61880-76a9-4d46-a564-a584b3847a5a" providerId="ADAL" clId="{F510EA05-B356-4A56-96A3-C16C15F4AFC1}" dt="2024-05-15T16:33:11.062" v="2499"/>
        <pc:sldMkLst>
          <pc:docMk/>
          <pc:sldMk cId="4119125058" sldId="285"/>
        </pc:sldMkLst>
        <pc:spChg chg="add mod">
          <ac:chgData name="Paula Cristina Margato" userId="f7e61880-76a9-4d46-a564-a584b3847a5a" providerId="ADAL" clId="{F510EA05-B356-4A56-96A3-C16C15F4AFC1}" dt="2024-05-15T10:29:13.064" v="1856" actId="1076"/>
          <ac:spMkLst>
            <pc:docMk/>
            <pc:sldMk cId="4119125058" sldId="285"/>
            <ac:spMk id="3" creationId="{BD7AEBDC-4519-0D4F-6AFF-8BF58C1BC446}"/>
          </ac:spMkLst>
        </pc:spChg>
        <pc:picChg chg="add mod">
          <ac:chgData name="Paula Cristina Margato" userId="f7e61880-76a9-4d46-a564-a584b3847a5a" providerId="ADAL" clId="{F510EA05-B356-4A56-96A3-C16C15F4AFC1}" dt="2024-05-15T16:32:52.187" v="2491" actId="1076"/>
          <ac:picMkLst>
            <pc:docMk/>
            <pc:sldMk cId="4119125058" sldId="285"/>
            <ac:picMk id="2" creationId="{AD56F661-6D86-6534-5B17-C904E5933673}"/>
          </ac:picMkLst>
        </pc:picChg>
        <pc:picChg chg="del">
          <ac:chgData name="Paula Cristina Margato" userId="f7e61880-76a9-4d46-a564-a584b3847a5a" providerId="ADAL" clId="{F510EA05-B356-4A56-96A3-C16C15F4AFC1}" dt="2024-05-15T10:24:43.622" v="1821" actId="478"/>
          <ac:picMkLst>
            <pc:docMk/>
            <pc:sldMk cId="4119125058" sldId="285"/>
            <ac:picMk id="4" creationId="{F395E0DB-18E7-4BD1-2C0E-E2CC64089EF5}"/>
          </ac:picMkLst>
        </pc:picChg>
        <pc:picChg chg="del">
          <ac:chgData name="Paula Cristina Margato" userId="f7e61880-76a9-4d46-a564-a584b3847a5a" providerId="ADAL" clId="{F510EA05-B356-4A56-96A3-C16C15F4AFC1}" dt="2024-05-15T10:24:44.495" v="1822" actId="478"/>
          <ac:picMkLst>
            <pc:docMk/>
            <pc:sldMk cId="4119125058" sldId="285"/>
            <ac:picMk id="5" creationId="{00297F00-743C-FC16-A39E-9B1893648C26}"/>
          </ac:picMkLst>
        </pc:picChg>
        <pc:picChg chg="add mod">
          <ac:chgData name="Paula Cristina Margato" userId="f7e61880-76a9-4d46-a564-a584b3847a5a" providerId="ADAL" clId="{F510EA05-B356-4A56-96A3-C16C15F4AFC1}" dt="2024-05-15T10:29:08.543" v="1855" actId="1076"/>
          <ac:picMkLst>
            <pc:docMk/>
            <pc:sldMk cId="4119125058" sldId="285"/>
            <ac:picMk id="6" creationId="{6608F6A0-71A6-97F4-B43C-D4A6C549F55D}"/>
          </ac:picMkLst>
        </pc:picChg>
        <pc:picChg chg="add mod">
          <ac:chgData name="Paula Cristina Margato" userId="f7e61880-76a9-4d46-a564-a584b3847a5a" providerId="ADAL" clId="{F510EA05-B356-4A56-96A3-C16C15F4AFC1}" dt="2024-05-15T10:29:04.986" v="1854" actId="1076"/>
          <ac:picMkLst>
            <pc:docMk/>
            <pc:sldMk cId="4119125058" sldId="285"/>
            <ac:picMk id="7" creationId="{531DAD83-E2D9-7B41-7A7D-69D8E5AAE111}"/>
          </ac:picMkLst>
        </pc:picChg>
      </pc:sldChg>
      <pc:sldChg chg="new del">
        <pc:chgData name="Paula Cristina Margato" userId="f7e61880-76a9-4d46-a564-a584b3847a5a" providerId="ADAL" clId="{F510EA05-B356-4A56-96A3-C16C15F4AFC1}" dt="2024-05-16T11:28:48.275" v="2696" actId="680"/>
        <pc:sldMkLst>
          <pc:docMk/>
          <pc:sldMk cId="961610439" sldId="286"/>
        </pc:sldMkLst>
      </pc:sldChg>
      <pc:sldChg chg="new del">
        <pc:chgData name="Paula Cristina Margato" userId="f7e61880-76a9-4d46-a564-a584b3847a5a" providerId="ADAL" clId="{F510EA05-B356-4A56-96A3-C16C15F4AFC1}" dt="2024-05-16T11:33:40.541" v="2910" actId="680"/>
        <pc:sldMkLst>
          <pc:docMk/>
          <pc:sldMk cId="3186868581" sldId="286"/>
        </pc:sldMkLst>
      </pc:sldChg>
      <pc:sldMasterChg chg="modTransition modSldLayout">
        <pc:chgData name="Paula Cristina Margato" userId="f7e61880-76a9-4d46-a564-a584b3847a5a" providerId="ADAL" clId="{F510EA05-B356-4A56-96A3-C16C15F4AFC1}" dt="2024-05-15T13:40:43.472" v="2038"/>
        <pc:sldMasterMkLst>
          <pc:docMk/>
          <pc:sldMasterMk cId="0" sldId="2147483659"/>
        </pc:sldMasterMkLst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48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49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0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1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2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3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4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5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6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7"/>
          </pc:sldLayoutMkLst>
        </pc:sldLayoutChg>
        <pc:sldLayoutChg chg="modTransition">
          <pc:chgData name="Paula Cristina Margato" userId="f7e61880-76a9-4d46-a564-a584b3847a5a" providerId="ADAL" clId="{F510EA05-B356-4A56-96A3-C16C15F4AFC1}" dt="2024-05-15T13:40:43.472" v="2038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  <pc:docChgLst>
    <pc:chgData name="Paula Cristina Margato" userId="f7e61880-76a9-4d46-a564-a584b3847a5a" providerId="ADAL" clId="{A94812CB-5508-4E60-B3A9-810CA646547B}"/>
    <pc:docChg chg="custSel modSld">
      <pc:chgData name="Paula Cristina Margato" userId="f7e61880-76a9-4d46-a564-a584b3847a5a" providerId="ADAL" clId="{A94812CB-5508-4E60-B3A9-810CA646547B}" dt="2024-07-17T15:20:09.749" v="51" actId="1076"/>
      <pc:docMkLst>
        <pc:docMk/>
      </pc:docMkLst>
      <pc:sldChg chg="addSp delSp modSp mod">
        <pc:chgData name="Paula Cristina Margato" userId="f7e61880-76a9-4d46-a564-a584b3847a5a" providerId="ADAL" clId="{A94812CB-5508-4E60-B3A9-810CA646547B}" dt="2024-07-17T15:18:02.055" v="3" actId="1076"/>
        <pc:sldMkLst>
          <pc:docMk/>
          <pc:sldMk cId="0" sldId="257"/>
        </pc:sldMkLst>
        <pc:picChg chg="del">
          <ac:chgData name="Paula Cristina Margato" userId="f7e61880-76a9-4d46-a564-a584b3847a5a" providerId="ADAL" clId="{A94812CB-5508-4E60-B3A9-810CA646547B}" dt="2024-07-17T15:17:44.586" v="0" actId="478"/>
          <ac:picMkLst>
            <pc:docMk/>
            <pc:sldMk cId="0" sldId="257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8:02.055" v="3" actId="1076"/>
          <ac:picMkLst>
            <pc:docMk/>
            <pc:sldMk cId="0" sldId="257"/>
            <ac:picMk id="3" creationId="{27C50126-E2BF-3DAF-1F34-0C7CC3DFAB35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18:26.992" v="13" actId="14100"/>
        <pc:sldMkLst>
          <pc:docMk/>
          <pc:sldMk cId="0" sldId="258"/>
        </pc:sldMkLst>
        <pc:picChg chg="add mod">
          <ac:chgData name="Paula Cristina Margato" userId="f7e61880-76a9-4d46-a564-a584b3847a5a" providerId="ADAL" clId="{A94812CB-5508-4E60-B3A9-810CA646547B}" dt="2024-07-17T15:18:23.051" v="12" actId="1076"/>
          <ac:picMkLst>
            <pc:docMk/>
            <pc:sldMk cId="0" sldId="258"/>
            <ac:picMk id="2" creationId="{F5C3E9F4-BDBC-DCA5-C2BC-264C488A0BBB}"/>
          </ac:picMkLst>
        </pc:picChg>
        <pc:picChg chg="mod">
          <ac:chgData name="Paula Cristina Margato" userId="f7e61880-76a9-4d46-a564-a584b3847a5a" providerId="ADAL" clId="{A94812CB-5508-4E60-B3A9-810CA646547B}" dt="2024-07-17T15:18:26.992" v="13" actId="14100"/>
          <ac:picMkLst>
            <pc:docMk/>
            <pc:sldMk cId="0" sldId="258"/>
            <ac:picMk id="3" creationId="{2662A621-6455-76D0-4167-93964DC89E78}"/>
          </ac:picMkLst>
        </pc:picChg>
      </pc:sldChg>
      <pc:sldChg chg="modSp mod">
        <pc:chgData name="Paula Cristina Margato" userId="f7e61880-76a9-4d46-a564-a584b3847a5a" providerId="ADAL" clId="{A94812CB-5508-4E60-B3A9-810CA646547B}" dt="2024-07-17T15:20:09.749" v="51" actId="1076"/>
        <pc:sldMkLst>
          <pc:docMk/>
          <pc:sldMk cId="0" sldId="269"/>
        </pc:sldMkLst>
        <pc:picChg chg="mod">
          <ac:chgData name="Paula Cristina Margato" userId="f7e61880-76a9-4d46-a564-a584b3847a5a" providerId="ADAL" clId="{A94812CB-5508-4E60-B3A9-810CA646547B}" dt="2024-07-17T15:20:09.749" v="51" actId="1076"/>
          <ac:picMkLst>
            <pc:docMk/>
            <pc:sldMk cId="0" sldId="269"/>
            <ac:picMk id="3" creationId="{C83ADA51-DBF4-F7A3-AEBA-EDAC1644E98F}"/>
          </ac:picMkLst>
        </pc:picChg>
      </pc:sldChg>
      <pc:sldChg chg="addSp delSp modSp mod">
        <pc:chgData name="Paula Cristina Margato" userId="f7e61880-76a9-4d46-a564-a584b3847a5a" providerId="ADAL" clId="{A94812CB-5508-4E60-B3A9-810CA646547B}" dt="2024-07-17T15:18:09.401" v="6" actId="1076"/>
        <pc:sldMkLst>
          <pc:docMk/>
          <pc:sldMk cId="565983730" sldId="272"/>
        </pc:sldMkLst>
        <pc:picChg chg="del">
          <ac:chgData name="Paula Cristina Margato" userId="f7e61880-76a9-4d46-a564-a584b3847a5a" providerId="ADAL" clId="{A94812CB-5508-4E60-B3A9-810CA646547B}" dt="2024-07-17T15:18:04.390" v="4" actId="478"/>
          <ac:picMkLst>
            <pc:docMk/>
            <pc:sldMk cId="565983730" sldId="272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8:09.401" v="6" actId="1076"/>
          <ac:picMkLst>
            <pc:docMk/>
            <pc:sldMk cId="565983730" sldId="272"/>
            <ac:picMk id="3" creationId="{04F628C6-A4A6-5AB5-ECCC-4D2F876261CE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18:35.220" v="15" actId="1076"/>
        <pc:sldMkLst>
          <pc:docMk/>
          <pc:sldMk cId="4261555961" sldId="273"/>
        </pc:sldMkLst>
        <pc:picChg chg="add mod">
          <ac:chgData name="Paula Cristina Margato" userId="f7e61880-76a9-4d46-a564-a584b3847a5a" providerId="ADAL" clId="{A94812CB-5508-4E60-B3A9-810CA646547B}" dt="2024-07-17T15:18:35.220" v="15" actId="1076"/>
          <ac:picMkLst>
            <pc:docMk/>
            <pc:sldMk cId="4261555961" sldId="273"/>
            <ac:picMk id="2" creationId="{55F97B2E-407D-C20A-C6BA-B841A981CBAC}"/>
          </ac:picMkLst>
        </pc:picChg>
      </pc:sldChg>
      <pc:sldChg chg="addSp delSp modSp mod">
        <pc:chgData name="Paula Cristina Margato" userId="f7e61880-76a9-4d46-a564-a584b3847a5a" providerId="ADAL" clId="{A94812CB-5508-4E60-B3A9-810CA646547B}" dt="2024-07-17T15:18:41.758" v="17" actId="1076"/>
        <pc:sldMkLst>
          <pc:docMk/>
          <pc:sldMk cId="2681243436" sldId="274"/>
        </pc:sldMkLst>
        <pc:picChg chg="del">
          <ac:chgData name="Paula Cristina Margato" userId="f7e61880-76a9-4d46-a564-a584b3847a5a" providerId="ADAL" clId="{A94812CB-5508-4E60-B3A9-810CA646547B}" dt="2024-07-17T15:17:50.273" v="1" actId="478"/>
          <ac:picMkLst>
            <pc:docMk/>
            <pc:sldMk cId="2681243436" sldId="274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8:41.758" v="17" actId="1076"/>
          <ac:picMkLst>
            <pc:docMk/>
            <pc:sldMk cId="2681243436" sldId="274"/>
            <ac:picMk id="3" creationId="{5BC4F5E0-69AF-ED88-DF69-EF30C1E94D62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18:47.463" v="19" actId="1076"/>
        <pc:sldMkLst>
          <pc:docMk/>
          <pc:sldMk cId="2083222380" sldId="275"/>
        </pc:sldMkLst>
        <pc:picChg chg="add mod">
          <ac:chgData name="Paula Cristina Margato" userId="f7e61880-76a9-4d46-a564-a584b3847a5a" providerId="ADAL" clId="{A94812CB-5508-4E60-B3A9-810CA646547B}" dt="2024-07-17T15:18:47.463" v="19" actId="1076"/>
          <ac:picMkLst>
            <pc:docMk/>
            <pc:sldMk cId="2083222380" sldId="275"/>
            <ac:picMk id="3" creationId="{1695FB9D-5094-4098-AF43-79A5C284F3CC}"/>
          </ac:picMkLst>
        </pc:picChg>
      </pc:sldChg>
      <pc:sldChg chg="addSp delSp modSp mod">
        <pc:chgData name="Paula Cristina Margato" userId="f7e61880-76a9-4d46-a564-a584b3847a5a" providerId="ADAL" clId="{A94812CB-5508-4E60-B3A9-810CA646547B}" dt="2024-07-17T15:18:54.088" v="22" actId="1076"/>
        <pc:sldMkLst>
          <pc:docMk/>
          <pc:sldMk cId="3514226981" sldId="276"/>
        </pc:sldMkLst>
        <pc:picChg chg="del">
          <ac:chgData name="Paula Cristina Margato" userId="f7e61880-76a9-4d46-a564-a584b3847a5a" providerId="ADAL" clId="{A94812CB-5508-4E60-B3A9-810CA646547B}" dt="2024-07-17T15:18:50.772" v="20" actId="478"/>
          <ac:picMkLst>
            <pc:docMk/>
            <pc:sldMk cId="3514226981" sldId="276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8:54.088" v="22" actId="1076"/>
          <ac:picMkLst>
            <pc:docMk/>
            <pc:sldMk cId="3514226981" sldId="276"/>
            <ac:picMk id="3" creationId="{6C0C1AFA-BED4-C2C5-3767-511CAA69A4AA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19:00.944" v="24" actId="1076"/>
        <pc:sldMkLst>
          <pc:docMk/>
          <pc:sldMk cId="726669643" sldId="277"/>
        </pc:sldMkLst>
        <pc:picChg chg="add mod">
          <ac:chgData name="Paula Cristina Margato" userId="f7e61880-76a9-4d46-a564-a584b3847a5a" providerId="ADAL" clId="{A94812CB-5508-4E60-B3A9-810CA646547B}" dt="2024-07-17T15:19:00.944" v="24" actId="1076"/>
          <ac:picMkLst>
            <pc:docMk/>
            <pc:sldMk cId="726669643" sldId="277"/>
            <ac:picMk id="2" creationId="{4DB25834-A91C-946B-BA94-D99456C4A431}"/>
          </ac:picMkLst>
        </pc:picChg>
      </pc:sldChg>
      <pc:sldChg chg="addSp delSp modSp mod">
        <pc:chgData name="Paula Cristina Margato" userId="f7e61880-76a9-4d46-a564-a584b3847a5a" providerId="ADAL" clId="{A94812CB-5508-4E60-B3A9-810CA646547B}" dt="2024-07-17T15:19:24.242" v="34" actId="1076"/>
        <pc:sldMkLst>
          <pc:docMk/>
          <pc:sldMk cId="363685526" sldId="278"/>
        </pc:sldMkLst>
        <pc:picChg chg="del">
          <ac:chgData name="Paula Cristina Margato" userId="f7e61880-76a9-4d46-a564-a584b3847a5a" providerId="ADAL" clId="{A94812CB-5508-4E60-B3A9-810CA646547B}" dt="2024-07-17T15:19:20.778" v="32" actId="478"/>
          <ac:picMkLst>
            <pc:docMk/>
            <pc:sldMk cId="363685526" sldId="278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9:24.242" v="34" actId="1076"/>
          <ac:picMkLst>
            <pc:docMk/>
            <pc:sldMk cId="363685526" sldId="278"/>
            <ac:picMk id="3" creationId="{50FE677A-946F-80DE-37C4-2EB3C259E615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19:17.640" v="31" actId="1076"/>
        <pc:sldMkLst>
          <pc:docMk/>
          <pc:sldMk cId="1516473717" sldId="279"/>
        </pc:sldMkLst>
        <pc:picChg chg="add mod">
          <ac:chgData name="Paula Cristina Margato" userId="f7e61880-76a9-4d46-a564-a584b3847a5a" providerId="ADAL" clId="{A94812CB-5508-4E60-B3A9-810CA646547B}" dt="2024-07-17T15:19:13.420" v="29" actId="1076"/>
          <ac:picMkLst>
            <pc:docMk/>
            <pc:sldMk cId="1516473717" sldId="279"/>
            <ac:picMk id="2" creationId="{BA355929-FCD7-7235-BAF8-994579316A96}"/>
          </ac:picMkLst>
        </pc:picChg>
        <pc:picChg chg="mod">
          <ac:chgData name="Paula Cristina Margato" userId="f7e61880-76a9-4d46-a564-a584b3847a5a" providerId="ADAL" clId="{A94812CB-5508-4E60-B3A9-810CA646547B}" dt="2024-07-17T15:19:17.640" v="31" actId="1076"/>
          <ac:picMkLst>
            <pc:docMk/>
            <pc:sldMk cId="1516473717" sldId="279"/>
            <ac:picMk id="7" creationId="{547D693F-F149-8AA0-C661-75D087568E58}"/>
          </ac:picMkLst>
        </pc:picChg>
        <pc:picChg chg="mod">
          <ac:chgData name="Paula Cristina Margato" userId="f7e61880-76a9-4d46-a564-a584b3847a5a" providerId="ADAL" clId="{A94812CB-5508-4E60-B3A9-810CA646547B}" dt="2024-07-17T15:19:15.664" v="30" actId="1076"/>
          <ac:picMkLst>
            <pc:docMk/>
            <pc:sldMk cId="1516473717" sldId="279"/>
            <ac:picMk id="8" creationId="{E20EC826-26F6-ADF2-7AA7-9CBE766E6CB6}"/>
          </ac:picMkLst>
        </pc:picChg>
      </pc:sldChg>
      <pc:sldChg chg="addSp delSp modSp mod">
        <pc:chgData name="Paula Cristina Margato" userId="f7e61880-76a9-4d46-a564-a584b3847a5a" providerId="ADAL" clId="{A94812CB-5508-4E60-B3A9-810CA646547B}" dt="2024-07-17T15:19:07.562" v="27" actId="1076"/>
        <pc:sldMkLst>
          <pc:docMk/>
          <pc:sldMk cId="930113467" sldId="280"/>
        </pc:sldMkLst>
        <pc:picChg chg="del">
          <ac:chgData name="Paula Cristina Margato" userId="f7e61880-76a9-4d46-a564-a584b3847a5a" providerId="ADAL" clId="{A94812CB-5508-4E60-B3A9-810CA646547B}" dt="2024-07-17T15:19:03.583" v="25" actId="478"/>
          <ac:picMkLst>
            <pc:docMk/>
            <pc:sldMk cId="930113467" sldId="280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9:07.562" v="27" actId="1076"/>
          <ac:picMkLst>
            <pc:docMk/>
            <pc:sldMk cId="930113467" sldId="280"/>
            <ac:picMk id="3" creationId="{96C1943A-D4D3-13D5-3E5F-ADF4C8270824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19:30.070" v="36" actId="1076"/>
        <pc:sldMkLst>
          <pc:docMk/>
          <pc:sldMk cId="3488778287" sldId="281"/>
        </pc:sldMkLst>
        <pc:picChg chg="add mod">
          <ac:chgData name="Paula Cristina Margato" userId="f7e61880-76a9-4d46-a564-a584b3847a5a" providerId="ADAL" clId="{A94812CB-5508-4E60-B3A9-810CA646547B}" dt="2024-07-17T15:19:30.070" v="36" actId="1076"/>
          <ac:picMkLst>
            <pc:docMk/>
            <pc:sldMk cId="3488778287" sldId="281"/>
            <ac:picMk id="2" creationId="{21B0B455-D0FD-468E-8FA6-A959D8777E98}"/>
          </ac:picMkLst>
        </pc:picChg>
      </pc:sldChg>
      <pc:sldChg chg="addSp delSp modSp mod">
        <pc:chgData name="Paula Cristina Margato" userId="f7e61880-76a9-4d46-a564-a584b3847a5a" providerId="ADAL" clId="{A94812CB-5508-4E60-B3A9-810CA646547B}" dt="2024-07-17T15:19:35.588" v="39" actId="1076"/>
        <pc:sldMkLst>
          <pc:docMk/>
          <pc:sldMk cId="2211837876" sldId="282"/>
        </pc:sldMkLst>
        <pc:picChg chg="del">
          <ac:chgData name="Paula Cristina Margato" userId="f7e61880-76a9-4d46-a564-a584b3847a5a" providerId="ADAL" clId="{A94812CB-5508-4E60-B3A9-810CA646547B}" dt="2024-07-17T15:19:32.254" v="37" actId="478"/>
          <ac:picMkLst>
            <pc:docMk/>
            <pc:sldMk cId="2211837876" sldId="282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9:35.588" v="39" actId="1076"/>
          <ac:picMkLst>
            <pc:docMk/>
            <pc:sldMk cId="2211837876" sldId="282"/>
            <ac:picMk id="3" creationId="{C85B549D-2DA3-38E3-9123-5D1F8F579DE7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19:44.335" v="42" actId="1076"/>
        <pc:sldMkLst>
          <pc:docMk/>
          <pc:sldMk cId="2904355614" sldId="283"/>
        </pc:sldMkLst>
        <pc:picChg chg="mod">
          <ac:chgData name="Paula Cristina Margato" userId="f7e61880-76a9-4d46-a564-a584b3847a5a" providerId="ADAL" clId="{A94812CB-5508-4E60-B3A9-810CA646547B}" dt="2024-07-17T15:19:44.335" v="42" actId="1076"/>
          <ac:picMkLst>
            <pc:docMk/>
            <pc:sldMk cId="2904355614" sldId="283"/>
            <ac:picMk id="2" creationId="{CECCF449-942C-9754-DD36-7CF71DADA29A}"/>
          </ac:picMkLst>
        </pc:picChg>
        <pc:picChg chg="add mod">
          <ac:chgData name="Paula Cristina Margato" userId="f7e61880-76a9-4d46-a564-a584b3847a5a" providerId="ADAL" clId="{A94812CB-5508-4E60-B3A9-810CA646547B}" dt="2024-07-17T15:19:42.477" v="41" actId="1076"/>
          <ac:picMkLst>
            <pc:docMk/>
            <pc:sldMk cId="2904355614" sldId="283"/>
            <ac:picMk id="4" creationId="{971F73AD-5565-1632-BD57-42D24A2B613C}"/>
          </ac:picMkLst>
        </pc:picChg>
      </pc:sldChg>
      <pc:sldChg chg="addSp delSp modSp mod">
        <pc:chgData name="Paula Cristina Margato" userId="f7e61880-76a9-4d46-a564-a584b3847a5a" providerId="ADAL" clId="{A94812CB-5508-4E60-B3A9-810CA646547B}" dt="2024-07-17T15:19:50.910" v="45" actId="1076"/>
        <pc:sldMkLst>
          <pc:docMk/>
          <pc:sldMk cId="254161102" sldId="284"/>
        </pc:sldMkLst>
        <pc:picChg chg="del">
          <ac:chgData name="Paula Cristina Margato" userId="f7e61880-76a9-4d46-a564-a584b3847a5a" providerId="ADAL" clId="{A94812CB-5508-4E60-B3A9-810CA646547B}" dt="2024-07-17T15:19:47.544" v="43" actId="478"/>
          <ac:picMkLst>
            <pc:docMk/>
            <pc:sldMk cId="254161102" sldId="284"/>
            <ac:picMk id="2" creationId="{B5AB2D39-64CE-EE03-3AEB-A66523251024}"/>
          </ac:picMkLst>
        </pc:picChg>
        <pc:picChg chg="add mod">
          <ac:chgData name="Paula Cristina Margato" userId="f7e61880-76a9-4d46-a564-a584b3847a5a" providerId="ADAL" clId="{A94812CB-5508-4E60-B3A9-810CA646547B}" dt="2024-07-17T15:19:50.910" v="45" actId="1076"/>
          <ac:picMkLst>
            <pc:docMk/>
            <pc:sldMk cId="254161102" sldId="284"/>
            <ac:picMk id="3" creationId="{6F6309FC-3307-4710-1C2B-31996A5DF524}"/>
          </ac:picMkLst>
        </pc:picChg>
      </pc:sldChg>
      <pc:sldChg chg="addSp modSp mod">
        <pc:chgData name="Paula Cristina Margato" userId="f7e61880-76a9-4d46-a564-a584b3847a5a" providerId="ADAL" clId="{A94812CB-5508-4E60-B3A9-810CA646547B}" dt="2024-07-17T15:20:04.698" v="50" actId="14100"/>
        <pc:sldMkLst>
          <pc:docMk/>
          <pc:sldMk cId="4119125058" sldId="285"/>
        </pc:sldMkLst>
        <pc:picChg chg="mod">
          <ac:chgData name="Paula Cristina Margato" userId="f7e61880-76a9-4d46-a564-a584b3847a5a" providerId="ADAL" clId="{A94812CB-5508-4E60-B3A9-810CA646547B}" dt="2024-07-17T15:20:04.698" v="50" actId="14100"/>
          <ac:picMkLst>
            <pc:docMk/>
            <pc:sldMk cId="4119125058" sldId="285"/>
            <ac:picMk id="2" creationId="{AD56F661-6D86-6534-5B17-C904E5933673}"/>
          </ac:picMkLst>
        </pc:picChg>
        <pc:picChg chg="add mod">
          <ac:chgData name="Paula Cristina Margato" userId="f7e61880-76a9-4d46-a564-a584b3847a5a" providerId="ADAL" clId="{A94812CB-5508-4E60-B3A9-810CA646547B}" dt="2024-07-17T15:19:55.772" v="47" actId="1076"/>
          <ac:picMkLst>
            <pc:docMk/>
            <pc:sldMk cId="4119125058" sldId="285"/>
            <ac:picMk id="4" creationId="{EA21FF59-E83E-35F9-ED80-815E9BC67540}"/>
          </ac:picMkLst>
        </pc:picChg>
        <pc:picChg chg="mod">
          <ac:chgData name="Paula Cristina Margato" userId="f7e61880-76a9-4d46-a564-a584b3847a5a" providerId="ADAL" clId="{A94812CB-5508-4E60-B3A9-810CA646547B}" dt="2024-07-17T15:19:59.354" v="49" actId="1076"/>
          <ac:picMkLst>
            <pc:docMk/>
            <pc:sldMk cId="4119125058" sldId="285"/>
            <ac:picMk id="6" creationId="{6608F6A0-71A6-97F4-B43C-D4A6C549F55D}"/>
          </ac:picMkLst>
        </pc:picChg>
        <pc:picChg chg="mod">
          <ac:chgData name="Paula Cristina Margato" userId="f7e61880-76a9-4d46-a564-a584b3847a5a" providerId="ADAL" clId="{A94812CB-5508-4E60-B3A9-810CA646547B}" dt="2024-07-17T15:19:57.299" v="48" actId="1076"/>
          <ac:picMkLst>
            <pc:docMk/>
            <pc:sldMk cId="4119125058" sldId="285"/>
            <ac:picMk id="7" creationId="{531DAD83-E2D9-7B41-7A7D-69D8E5AAE111}"/>
          </ac:picMkLst>
        </pc:picChg>
      </pc:sldChg>
    </pc:docChg>
  </pc:docChgLst>
  <pc:docChgLst>
    <pc:chgData name="Paula Cristina Margato" userId="f7e61880-76a9-4d46-a564-a584b3847a5a" providerId="ADAL" clId="{16D15033-4297-4780-93A0-1B53320D38D2}"/>
    <pc:docChg chg="custSel modSld">
      <pc:chgData name="Paula Cristina Margato" userId="f7e61880-76a9-4d46-a564-a584b3847a5a" providerId="ADAL" clId="{16D15033-4297-4780-93A0-1B53320D38D2}" dt="2024-06-20T14:48:28.019" v="7" actId="1076"/>
      <pc:docMkLst>
        <pc:docMk/>
      </pc:docMkLst>
      <pc:sldChg chg="addSp delSp modSp mod delAnim">
        <pc:chgData name="Paula Cristina Margato" userId="f7e61880-76a9-4d46-a564-a584b3847a5a" providerId="ADAL" clId="{16D15033-4297-4780-93A0-1B53320D38D2}" dt="2024-06-20T14:48:28.019" v="7" actId="1076"/>
        <pc:sldMkLst>
          <pc:docMk/>
          <pc:sldMk cId="0" sldId="256"/>
        </pc:sldMkLst>
        <pc:spChg chg="del">
          <ac:chgData name="Paula Cristina Margato" userId="f7e61880-76a9-4d46-a564-a584b3847a5a" providerId="ADAL" clId="{16D15033-4297-4780-93A0-1B53320D38D2}" dt="2024-06-20T14:48:23.290" v="5" actId="478"/>
          <ac:spMkLst>
            <pc:docMk/>
            <pc:sldMk cId="0" sldId="256"/>
            <ac:spMk id="100" creationId="{00000000-0000-0000-0000-000000000000}"/>
          </ac:spMkLst>
        </pc:spChg>
        <pc:spChg chg="mod">
          <ac:chgData name="Paula Cristina Margato" userId="f7e61880-76a9-4d46-a564-a584b3847a5a" providerId="ADAL" clId="{16D15033-4297-4780-93A0-1B53320D38D2}" dt="2024-06-20T14:48:28.019" v="7" actId="1076"/>
          <ac:spMkLst>
            <pc:docMk/>
            <pc:sldMk cId="0" sldId="256"/>
            <ac:spMk id="103" creationId="{00000000-0000-0000-0000-000000000000}"/>
          </ac:spMkLst>
        </pc:spChg>
        <pc:picChg chg="add mod">
          <ac:chgData name="Paula Cristina Margato" userId="f7e61880-76a9-4d46-a564-a584b3847a5a" providerId="ADAL" clId="{16D15033-4297-4780-93A0-1B53320D38D2}" dt="2024-06-20T14:48:18.161" v="4" actId="1076"/>
          <ac:picMkLst>
            <pc:docMk/>
            <pc:sldMk cId="0" sldId="256"/>
            <ac:picMk id="2" creationId="{C271B659-7E8C-2A55-1236-2C19CD5CF91F}"/>
          </ac:picMkLst>
        </pc:picChg>
        <pc:picChg chg="del">
          <ac:chgData name="Paula Cristina Margato" userId="f7e61880-76a9-4d46-a564-a584b3847a5a" providerId="ADAL" clId="{16D15033-4297-4780-93A0-1B53320D38D2}" dt="2024-06-20T14:48:24.494" v="6" actId="478"/>
          <ac:picMkLst>
            <pc:docMk/>
            <pc:sldMk cId="0" sldId="256"/>
            <ac:picMk id="4" creationId="{A651A907-564E-0449-ED87-B60FE26AAB55}"/>
          </ac:picMkLst>
        </pc:picChg>
        <pc:picChg chg="del">
          <ac:chgData name="Paula Cristina Margato" userId="f7e61880-76a9-4d46-a564-a584b3847a5a" providerId="ADAL" clId="{16D15033-4297-4780-93A0-1B53320D38D2}" dt="2024-06-20T14:48:06.887" v="0" actId="478"/>
          <ac:picMkLst>
            <pc:docMk/>
            <pc:sldMk cId="0" sldId="256"/>
            <ac:picMk id="7" creationId="{8F30DFE1-9963-543F-F28A-D2EF8CBCBC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420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1378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987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41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7574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425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3503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302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350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4682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11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239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001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16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3B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619846" y="1070989"/>
            <a:ext cx="17035015" cy="157245"/>
            <a:chOff x="0" y="31750"/>
            <a:chExt cx="22713354" cy="209660"/>
          </a:xfrm>
        </p:grpSpPr>
        <p:cxnSp>
          <p:nvCxnSpPr>
            <p:cNvPr id="86" name="Google Shape;86;p13"/>
            <p:cNvCxnSpPr/>
            <p:nvPr/>
          </p:nvCxnSpPr>
          <p:spPr>
            <a:xfrm>
              <a:off x="12701519" y="227599"/>
              <a:ext cx="10011835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87;p13"/>
            <p:cNvCxnSpPr/>
            <p:nvPr/>
          </p:nvCxnSpPr>
          <p:spPr>
            <a:xfrm>
              <a:off x="12701519" y="31750"/>
              <a:ext cx="10011835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" name="Google Shape;88;p13"/>
            <p:cNvCxnSpPr/>
            <p:nvPr/>
          </p:nvCxnSpPr>
          <p:spPr>
            <a:xfrm>
              <a:off x="0" y="241410"/>
              <a:ext cx="10029559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89;p13"/>
            <p:cNvCxnSpPr/>
            <p:nvPr/>
          </p:nvCxnSpPr>
          <p:spPr>
            <a:xfrm>
              <a:off x="0" y="45214"/>
              <a:ext cx="10029559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0" name="Google Shape;90;p13"/>
          <p:cNvGrpSpPr/>
          <p:nvPr/>
        </p:nvGrpSpPr>
        <p:grpSpPr>
          <a:xfrm>
            <a:off x="574447" y="1461823"/>
            <a:ext cx="17099561" cy="4630567"/>
            <a:chOff x="0" y="-38100"/>
            <a:chExt cx="4503588" cy="1219573"/>
          </a:xfrm>
        </p:grpSpPr>
        <p:sp>
          <p:nvSpPr>
            <p:cNvPr id="91" name="Google Shape;91;p13"/>
            <p:cNvSpPr/>
            <p:nvPr/>
          </p:nvSpPr>
          <p:spPr>
            <a:xfrm>
              <a:off x="0" y="0"/>
              <a:ext cx="4503588" cy="1181473"/>
            </a:xfrm>
            <a:custGeom>
              <a:avLst/>
              <a:gdLst/>
              <a:ahLst/>
              <a:cxnLst/>
              <a:rect l="l" t="t" r="r" b="b"/>
              <a:pathLst>
                <a:path w="4503588" h="1181473" extrusionOk="0">
                  <a:moveTo>
                    <a:pt x="0" y="0"/>
                  </a:moveTo>
                  <a:lnTo>
                    <a:pt x="4503588" y="0"/>
                  </a:lnTo>
                  <a:lnTo>
                    <a:pt x="4503588" y="1181473"/>
                  </a:lnTo>
                  <a:lnTo>
                    <a:pt x="0" y="11814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0" y="-38100"/>
              <a:ext cx="4503588" cy="12195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8033212" y="7091277"/>
            <a:ext cx="9621649" cy="2809608"/>
            <a:chOff x="0" y="-192881"/>
            <a:chExt cx="12828866" cy="3746144"/>
          </a:xfrm>
        </p:grpSpPr>
        <p:grpSp>
          <p:nvGrpSpPr>
            <p:cNvPr id="94" name="Google Shape;94;p13"/>
            <p:cNvGrpSpPr/>
            <p:nvPr/>
          </p:nvGrpSpPr>
          <p:grpSpPr>
            <a:xfrm>
              <a:off x="145071" y="-46831"/>
              <a:ext cx="12512840" cy="3454044"/>
              <a:chOff x="0" y="-38100"/>
              <a:chExt cx="2471672" cy="682280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0" y="0"/>
                <a:ext cx="2471672" cy="644180"/>
              </a:xfrm>
              <a:custGeom>
                <a:avLst/>
                <a:gdLst/>
                <a:ahLst/>
                <a:cxnLst/>
                <a:rect l="l" t="t" r="r" b="b"/>
                <a:pathLst>
                  <a:path w="2471672" h="644180" extrusionOk="0">
                    <a:moveTo>
                      <a:pt x="0" y="0"/>
                    </a:moveTo>
                    <a:lnTo>
                      <a:pt x="2471672" y="0"/>
                    </a:lnTo>
                    <a:lnTo>
                      <a:pt x="2471672" y="644180"/>
                    </a:lnTo>
                    <a:lnTo>
                      <a:pt x="0" y="6441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6" name="Google Shape;96;p13"/>
              <p:cNvSpPr txBox="1"/>
              <p:nvPr/>
            </p:nvSpPr>
            <p:spPr>
              <a:xfrm>
                <a:off x="0" y="-38100"/>
                <a:ext cx="2471672" cy="682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13"/>
            <p:cNvGrpSpPr/>
            <p:nvPr/>
          </p:nvGrpSpPr>
          <p:grpSpPr>
            <a:xfrm>
              <a:off x="0" y="-192881"/>
              <a:ext cx="12828866" cy="3746144"/>
              <a:chOff x="0" y="-38100"/>
              <a:chExt cx="2534097" cy="739979"/>
            </a:xfrm>
          </p:grpSpPr>
          <p:sp>
            <p:nvSpPr>
              <p:cNvPr id="98" name="Google Shape;98;p13"/>
              <p:cNvSpPr/>
              <p:nvPr/>
            </p:nvSpPr>
            <p:spPr>
              <a:xfrm>
                <a:off x="0" y="0"/>
                <a:ext cx="2534097" cy="701879"/>
              </a:xfrm>
              <a:custGeom>
                <a:avLst/>
                <a:gdLst/>
                <a:ahLst/>
                <a:cxnLst/>
                <a:rect l="l" t="t" r="r" b="b"/>
                <a:pathLst>
                  <a:path w="2534097" h="701879" extrusionOk="0">
                    <a:moveTo>
                      <a:pt x="0" y="0"/>
                    </a:moveTo>
                    <a:lnTo>
                      <a:pt x="2534097" y="0"/>
                    </a:lnTo>
                    <a:lnTo>
                      <a:pt x="2534097" y="701879"/>
                    </a:lnTo>
                    <a:lnTo>
                      <a:pt x="0" y="7018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9" name="Google Shape;99;p13"/>
              <p:cNvSpPr txBox="1"/>
              <p:nvPr/>
            </p:nvSpPr>
            <p:spPr>
              <a:xfrm>
                <a:off x="0" y="-38100"/>
                <a:ext cx="2534097" cy="739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1" name="Google Shape;101;p13"/>
          <p:cNvSpPr txBox="1"/>
          <p:nvPr/>
        </p:nvSpPr>
        <p:spPr>
          <a:xfrm>
            <a:off x="633053" y="1496947"/>
            <a:ext cx="1708050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800" b="0" i="0" u="none" strike="noStrike" cap="none" dirty="0">
                <a:solidFill>
                  <a:srgbClr val="D4B592"/>
                </a:solidFill>
                <a:latin typeface="Germania One"/>
                <a:ea typeface="Germania One"/>
                <a:cs typeface="Germania One"/>
                <a:sym typeface="Germania One"/>
              </a:rPr>
              <a:t>Era </a:t>
            </a:r>
            <a:r>
              <a:rPr lang="en-US" sz="19800" b="0" i="0" u="none" strike="noStrike" cap="none" dirty="0" err="1">
                <a:solidFill>
                  <a:srgbClr val="D4B592"/>
                </a:solidFill>
                <a:latin typeface="Germania One"/>
                <a:ea typeface="Germania One"/>
                <a:cs typeface="Germania One"/>
                <a:sym typeface="Germania One"/>
              </a:rPr>
              <a:t>proibido</a:t>
            </a:r>
            <a:r>
              <a:rPr lang="en-US" sz="19800" b="0" i="0" u="none" strike="noStrike" cap="none" dirty="0">
                <a:solidFill>
                  <a:srgbClr val="D4B592"/>
                </a:solidFill>
                <a:latin typeface="Germania One"/>
                <a:ea typeface="Germania One"/>
                <a:cs typeface="Germania One"/>
                <a:sym typeface="Germania One"/>
              </a:rPr>
              <a:t>!</a:t>
            </a:r>
            <a:endParaRPr sz="1000" dirty="0"/>
          </a:p>
        </p:txBody>
      </p:sp>
      <p:sp>
        <p:nvSpPr>
          <p:cNvPr id="103" name="Google Shape;103;p13"/>
          <p:cNvSpPr txBox="1"/>
          <p:nvPr/>
        </p:nvSpPr>
        <p:spPr>
          <a:xfrm>
            <a:off x="7006993" y="8219082"/>
            <a:ext cx="10137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0" i="0" u="none" strike="noStrike" cap="none" dirty="0">
                <a:solidFill>
                  <a:srgbClr val="000000"/>
                </a:solidFill>
                <a:latin typeface="Vast Shadow"/>
                <a:ea typeface="Vast Shadow"/>
                <a:cs typeface="Vast Shadow"/>
                <a:sym typeface="Vast Shadow"/>
              </a:rPr>
              <a:t>«</a:t>
            </a:r>
            <a:r>
              <a:rPr lang="pt-PT" sz="3600" b="0" i="0" u="none" strike="noStrike" cap="none" dirty="0">
                <a:solidFill>
                  <a:srgbClr val="FF0000"/>
                </a:solidFill>
                <a:latin typeface="Vast Shadow"/>
                <a:ea typeface="Vast Shadow"/>
                <a:cs typeface="Vast Shadow"/>
                <a:sym typeface="Vast Shadow"/>
              </a:rPr>
              <a:t>Uma ode à Liberdade</a:t>
            </a:r>
            <a:r>
              <a:rPr lang="pt-PT" sz="3600" b="0" i="0" u="none" strike="noStrike" cap="none" dirty="0">
                <a:solidFill>
                  <a:srgbClr val="000000"/>
                </a:solidFill>
                <a:latin typeface="Vast Shadow"/>
                <a:ea typeface="Vast Shadow"/>
                <a:cs typeface="Vast Shadow"/>
                <a:sym typeface="Vast Shadow"/>
              </a:rPr>
              <a:t>»</a:t>
            </a:r>
            <a:endParaRPr sz="2000" dirty="0"/>
          </a:p>
        </p:txBody>
      </p:sp>
      <p:sp>
        <p:nvSpPr>
          <p:cNvPr id="104" name="Google Shape;104;p13"/>
          <p:cNvSpPr txBox="1"/>
          <p:nvPr/>
        </p:nvSpPr>
        <p:spPr>
          <a:xfrm>
            <a:off x="13462997" y="317612"/>
            <a:ext cx="42110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FF0000"/>
                </a:solidFill>
                <a:latin typeface="Germania One"/>
                <a:ea typeface="Germania One"/>
                <a:cs typeface="Germania One"/>
                <a:sym typeface="Germania One"/>
              </a:rPr>
              <a:t>50 </a:t>
            </a:r>
            <a:r>
              <a:rPr lang="en-US" sz="3000" b="0" i="0" u="none" strike="noStrike" cap="none" dirty="0" err="1">
                <a:solidFill>
                  <a:srgbClr val="FF0000"/>
                </a:solidFill>
                <a:latin typeface="Germania One"/>
                <a:ea typeface="Germania One"/>
                <a:cs typeface="Germania One"/>
                <a:sym typeface="Germania One"/>
              </a:rPr>
              <a:t>anos</a:t>
            </a:r>
            <a:r>
              <a:rPr lang="en-US" sz="3000" b="0" i="0" u="none" strike="noStrike" cap="none" dirty="0">
                <a:solidFill>
                  <a:srgbClr val="FF0000"/>
                </a:solidFill>
                <a:latin typeface="Germania One"/>
                <a:ea typeface="Germania One"/>
                <a:cs typeface="Germania One"/>
                <a:sym typeface="Germania One"/>
              </a:rPr>
              <a:t> do 25 de </a:t>
            </a:r>
            <a:r>
              <a:rPr lang="en-US" sz="3000" b="0" i="0" u="none" strike="noStrike" cap="none" dirty="0" err="1">
                <a:solidFill>
                  <a:srgbClr val="FF0000"/>
                </a:solidFill>
                <a:latin typeface="Germania One"/>
                <a:ea typeface="Germania One"/>
                <a:cs typeface="Germania One"/>
                <a:sym typeface="Germania One"/>
              </a:rPr>
              <a:t>abril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F907222-AE76-2959-9FB4-3D31F706C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018" y="0"/>
            <a:ext cx="2197967" cy="159142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271B659-7E8C-2A55-1236-2C19CD5CF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0" y="4653472"/>
            <a:ext cx="7078194" cy="5308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2965" y="1947394"/>
            <a:ext cx="17158200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jogar</a:t>
            </a: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 as cartas no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comboio</a:t>
            </a:r>
            <a:endParaRPr lang="en-US" sz="8500" dirty="0">
              <a:solidFill>
                <a:srgbClr val="D4B592"/>
              </a:solidFill>
              <a:latin typeface="Germania One"/>
              <a:sym typeface="Germania One"/>
            </a:endParaRPr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lvl="1" algn="just">
              <a:lnSpc>
                <a:spcPct val="115000"/>
              </a:lnSpc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</a:t>
            </a:r>
            <a:r>
              <a:rPr lang="pt-PT" sz="3200" dirty="0">
                <a:latin typeface="Cagliostro"/>
                <a:sym typeface="Cagliostro"/>
              </a:rPr>
              <a:t> Em simultâneo, não era possível falar sobre política, estar embriagado ou abrir as janelas se os outros passageiros não quisessem.</a:t>
            </a: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5" y="4496934"/>
            <a:ext cx="5172000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cs typeface="Arial"/>
                <a:sym typeface="Cagliostro"/>
              </a:rPr>
              <a:t>🌹A lei negava, também, o direito de reunião. Os «ajuntamentos»</a:t>
            </a:r>
            <a:r>
              <a:rPr kumimoji="0" lang="pt-PT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cs typeface="Arial"/>
                <a:sym typeface="Cagliostro"/>
              </a:rPr>
              <a:t> de mais de três pessoas eram proibidos. Entre estas proibições está a de romagem ao cemitério ou as celebrações da Implantação da República.</a:t>
            </a:r>
            <a:endParaRPr kumimoji="0" lang="pt-P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0" y="4564076"/>
            <a:ext cx="5983343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🌹O Estado Novo tentava controlar ao máximo a vida social do povo — e o jogo, em geral, era muito mal visto na altura. </a:t>
            </a:r>
          </a:p>
          <a:p>
            <a:pPr marL="215901" lvl="1" algn="just">
              <a:lnSpc>
                <a:spcPct val="115000"/>
              </a:lnSpc>
              <a:buSzPts val="2000"/>
            </a:pPr>
            <a:r>
              <a:rPr lang="pt-PT" sz="3200" dirty="0">
                <a:latin typeface="Cagliostro"/>
                <a:ea typeface="Cagliostro"/>
                <a:cs typeface="Cagliostro"/>
                <a:sym typeface="Cagliostro"/>
              </a:rPr>
              <a:t>Daí que fosse proibido jogar às cartas no comboio — os “jogos de azar” não eram vistos como uma coisa de bem.</a:t>
            </a:r>
            <a:endParaRPr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FE677A-946F-80DE-37C4-2EB3C259E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185" y="80598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9D00A06E-FAB8-436D-E195-34DD692C2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35" y="1123243"/>
            <a:ext cx="6410325" cy="8572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E46A35B-173F-D1F1-B01B-398530012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317" y="2320112"/>
            <a:ext cx="7573917" cy="56467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7D693F-F149-8AA0-C661-75D087568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211" y="2393839"/>
            <a:ext cx="2238375" cy="32670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20EC826-26F6-ADF2-7AA7-9CBE766E6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211" y="6303981"/>
            <a:ext cx="2238375" cy="332581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A355929-FCD7-7235-BAF8-994579316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567" y="159578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2965" y="1947394"/>
            <a:ext cx="171582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8000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80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8000" dirty="0" err="1">
                <a:solidFill>
                  <a:srgbClr val="D4B592"/>
                </a:solidFill>
                <a:latin typeface="Germania One"/>
                <a:sym typeface="Germania One"/>
              </a:rPr>
              <a:t>andar</a:t>
            </a:r>
            <a:r>
              <a:rPr lang="en-US" sz="8000" dirty="0">
                <a:solidFill>
                  <a:srgbClr val="D4B592"/>
                </a:solidFill>
                <a:latin typeface="Germania One"/>
                <a:sym typeface="Germania One"/>
              </a:rPr>
              <a:t> de </a:t>
            </a:r>
            <a:r>
              <a:rPr lang="en-US" sz="8000" dirty="0" err="1">
                <a:solidFill>
                  <a:srgbClr val="D4B592"/>
                </a:solidFill>
                <a:latin typeface="Germania One"/>
                <a:sym typeface="Germania One"/>
              </a:rPr>
              <a:t>bicicleta</a:t>
            </a:r>
            <a:r>
              <a:rPr lang="en-US" sz="80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8000" dirty="0" err="1">
                <a:solidFill>
                  <a:srgbClr val="D4B592"/>
                </a:solidFill>
                <a:latin typeface="Germania One"/>
                <a:sym typeface="Germania One"/>
              </a:rPr>
              <a:t>sem</a:t>
            </a:r>
            <a:r>
              <a:rPr lang="en-US" sz="80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8000" dirty="0" err="1">
                <a:solidFill>
                  <a:srgbClr val="D4B592"/>
                </a:solidFill>
                <a:latin typeface="Germania One"/>
                <a:sym typeface="Germania One"/>
              </a:rPr>
              <a:t>licença</a:t>
            </a:r>
            <a:endParaRPr lang="en-US" sz="8000" dirty="0">
              <a:solidFill>
                <a:srgbClr val="D4B592"/>
              </a:solidFill>
              <a:latin typeface="Germania One"/>
              <a:sym typeface="Germania One"/>
            </a:endParaRPr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🌹Se assim não fosse os seus portadores arriscavam-se a ter de pagar cinco anos de licença (o que, nos anos 60, equivalia a 50 escudos por ano). </a:t>
            </a: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5" y="4496934"/>
            <a:ext cx="5172000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cs typeface="Arial"/>
                <a:sym typeface="Cagliostro"/>
              </a:rPr>
              <a:t>🌹Até aos anos 60, a lei regulamentadora do ciclismo obrigava a que todos os ciclistas estivessem habilitados com carta de condução. No exame era pedido que o ciclista andasse em frente e, depois, fizesse um oito.</a:t>
            </a:r>
            <a:endParaRPr kumimoji="0" lang="pt-P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0" y="4564076"/>
            <a:ext cx="5983343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 Para andar de bicicleta era obrigatória uma licença pedida na Câmara Municipal. 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ea typeface="Cagliostro"/>
                <a:cs typeface="Cagliostro"/>
                <a:sym typeface="Cagliostro"/>
              </a:rPr>
              <a:t>E t</a:t>
            </a: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odas as bicicletas tinham obrigatoriamente de trazer a chapa de esmalte comprovativa do pagamento da taxa de circulação.</a:t>
            </a:r>
            <a:endParaRPr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C1943A-D4D3-13D5-3E5F-ADF4C8270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228" y="120457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F395E0DB-18E7-4BD1-2C0E-E2CC64089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2" y="1933272"/>
            <a:ext cx="8270223" cy="67226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0297F00-743C-FC16-A39E-9B1893648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126" y="1937216"/>
            <a:ext cx="8131549" cy="672268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1B0B455-D0FD-468E-8FA6-A959D8777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625" y="169067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2965" y="1947394"/>
            <a:ext cx="171582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9600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9600" dirty="0">
                <a:solidFill>
                  <a:srgbClr val="D4B592"/>
                </a:solidFill>
                <a:latin typeface="Germania One"/>
                <a:sym typeface="Germania One"/>
              </a:rPr>
              <a:t> usar </a:t>
            </a:r>
            <a:r>
              <a:rPr lang="en-US" sz="9600" dirty="0" err="1">
                <a:solidFill>
                  <a:srgbClr val="D4B592"/>
                </a:solidFill>
                <a:latin typeface="Germania One"/>
                <a:sym typeface="Germania One"/>
              </a:rPr>
              <a:t>isqueiro</a:t>
            </a:r>
            <a:endParaRPr lang="en-US" sz="9600" dirty="0">
              <a:solidFill>
                <a:srgbClr val="D4B592"/>
              </a:solidFill>
              <a:latin typeface="Germania One"/>
              <a:sym typeface="Germania One"/>
            </a:endParaRPr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307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🌹Tal autorização era, também, intransferível, ou seja, o dono da licença não podia emprestar o isqueiro a um amigo, por exemplo.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5" y="4496934"/>
            <a:ext cx="5172000" cy="566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cs typeface="Arial"/>
                <a:sym typeface="Cagliostro"/>
              </a:rPr>
              <a:t>🌹A utilização do isqueiro era permitida no interior das casas, usando a lei a expressão, «debaixo de telha», o que levou os jovens da época a andarem com um pedaço de telha no bolso das calças para cobrir o cigarro ao acendê-lo com um isqueiro na rua.</a:t>
            </a:r>
            <a:endParaRPr kumimoji="0" lang="pt-P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0" y="4564076"/>
            <a:ext cx="5983343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 A proteção da indústria nacional, mas a de fósforos, foi a justificação para outra determinação despropositada da ditadura: por meio século, só se podia utilizar um isqueiro em via pública quem tivesse uma licença anual emitida pelas Finanças.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5B549D-2DA3-38E3-9123-5D1F8F579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25" y="36587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ECCF449-942C-9754-DD36-7CF71DADA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25" y="2504370"/>
            <a:ext cx="9753600" cy="71437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496EBD0-3095-E274-2FC0-3E46026E7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4191" y="1240345"/>
            <a:ext cx="6096000" cy="6096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5E61C47-8552-7EAF-4DC3-ACFC1E6B6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0433" y="7509914"/>
            <a:ext cx="2603516" cy="26035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71F73AD-5565-1632-BD57-42D24A2B6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625" y="69446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2965" y="1947394"/>
            <a:ext cx="17158200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9600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9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9600" dirty="0" err="1">
                <a:solidFill>
                  <a:srgbClr val="D4B592"/>
                </a:solidFill>
                <a:latin typeface="Germania One"/>
                <a:sym typeface="Germania One"/>
              </a:rPr>
              <a:t>dar</a:t>
            </a:r>
            <a:r>
              <a:rPr lang="en-US" sz="9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9600" dirty="0" err="1">
                <a:solidFill>
                  <a:srgbClr val="D4B592"/>
                </a:solidFill>
                <a:latin typeface="Germania One"/>
                <a:sym typeface="Germania One"/>
              </a:rPr>
              <a:t>beijos</a:t>
            </a:r>
            <a:r>
              <a:rPr lang="en-US" sz="9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9600" dirty="0" err="1">
                <a:solidFill>
                  <a:srgbClr val="D4B592"/>
                </a:solidFill>
                <a:latin typeface="Germania One"/>
                <a:sym typeface="Germania One"/>
              </a:rPr>
              <a:t>em</a:t>
            </a:r>
            <a:r>
              <a:rPr lang="en-US" sz="9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9600" dirty="0" err="1">
                <a:solidFill>
                  <a:srgbClr val="D4B592"/>
                </a:solidFill>
                <a:latin typeface="Germania One"/>
                <a:sym typeface="Germania One"/>
              </a:rPr>
              <a:t>público</a:t>
            </a:r>
            <a:endParaRPr lang="en-US" sz="9600" dirty="0">
              <a:solidFill>
                <a:srgbClr val="D4B592"/>
              </a:solidFill>
              <a:latin typeface="Germania One"/>
              <a:sym typeface="Germania One"/>
            </a:endParaRPr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39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🌹No verão de 1973, na praia de Santa Cruz, um jovem de 16 anos foi detido pela Guarda Nacional Republicana 14 vezes num único mês. O crime? Beijar a namorada na boca em plena rua. </a:t>
            </a: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5" y="4496934"/>
            <a:ext cx="5172000" cy="364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cs typeface="Arial"/>
                <a:sym typeface="Cagliostro"/>
              </a:rPr>
              <a:t>🌹</a:t>
            </a:r>
            <a:r>
              <a:rPr kumimoji="0" lang="pt-PT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gliostro"/>
                <a:cs typeface="Arial"/>
                <a:sym typeface="Cagliostro"/>
              </a:rPr>
              <a:t>«Na 1.ª detenção, raparam-me o cabelo na esquadra, de acordo com o que dizia a lei. Então, continuei a beijar só para chateá-los.»</a:t>
            </a:r>
          </a:p>
          <a:p>
            <a:pPr marL="215901" marR="0" lvl="1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endParaRPr kumimoji="0" lang="pt-P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0" y="4564076"/>
            <a:ext cx="5983343" cy="33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 Considerado um atentado à moral, o beijo em público estava na lista das atividades proibidas antes do 25 de Abril – a maioria tão ridículas que hoje soam inverosímeis.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6309FC-3307-4710-1C2B-31996A5D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25" y="36587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AD56F661-6D86-6534-5B17-C904E5933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1885" y="2116814"/>
            <a:ext cx="4731007" cy="697979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D7AEBDC-4519-0D4F-6AFF-8BF58C1BC446}"/>
              </a:ext>
            </a:extLst>
          </p:cNvPr>
          <p:cNvSpPr txBox="1"/>
          <p:nvPr/>
        </p:nvSpPr>
        <p:spPr>
          <a:xfrm>
            <a:off x="12345702" y="9409630"/>
            <a:ext cx="5156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António Costa Santos é jornalista e tem 65 anos.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08F6A0-71A6-97F4-B43C-D4A6C549F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08" y="2151470"/>
            <a:ext cx="5046684" cy="76204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1DAD83-E2D9-7B41-7A7D-69D8E5AAE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496" y="2113312"/>
            <a:ext cx="4731007" cy="765026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A21FF59-E83E-35F9-ED80-815E9BC67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632" y="69446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3B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1719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" name="Google Shape;438;p26"/>
          <p:cNvGrpSpPr/>
          <p:nvPr/>
        </p:nvGrpSpPr>
        <p:grpSpPr>
          <a:xfrm>
            <a:off x="566954" y="698514"/>
            <a:ext cx="6545688" cy="166529"/>
            <a:chOff x="0" y="31750"/>
            <a:chExt cx="8727584" cy="222038"/>
          </a:xfrm>
        </p:grpSpPr>
        <p:cxnSp>
          <p:nvCxnSpPr>
            <p:cNvPr id="439" name="Google Shape;439;p26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0" name="Google Shape;440;p26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41" name="Google Shape;441;p26"/>
          <p:cNvGrpSpPr/>
          <p:nvPr/>
        </p:nvGrpSpPr>
        <p:grpSpPr>
          <a:xfrm>
            <a:off x="11179347" y="698514"/>
            <a:ext cx="6545688" cy="166529"/>
            <a:chOff x="0" y="31750"/>
            <a:chExt cx="8727584" cy="222038"/>
          </a:xfrm>
        </p:grpSpPr>
        <p:cxnSp>
          <p:nvCxnSpPr>
            <p:cNvPr id="442" name="Google Shape;442;p26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3" name="Google Shape;443;p26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44" name="Google Shape;444;p26"/>
          <p:cNvGrpSpPr/>
          <p:nvPr/>
        </p:nvGrpSpPr>
        <p:grpSpPr>
          <a:xfrm>
            <a:off x="566954" y="6312576"/>
            <a:ext cx="9311790" cy="3442124"/>
            <a:chOff x="0" y="-38100"/>
            <a:chExt cx="2452488" cy="906568"/>
          </a:xfrm>
        </p:grpSpPr>
        <p:sp>
          <p:nvSpPr>
            <p:cNvPr id="445" name="Google Shape;445;p26"/>
            <p:cNvSpPr/>
            <p:nvPr/>
          </p:nvSpPr>
          <p:spPr>
            <a:xfrm>
              <a:off x="0" y="0"/>
              <a:ext cx="2452488" cy="868468"/>
            </a:xfrm>
            <a:custGeom>
              <a:avLst/>
              <a:gdLst/>
              <a:ahLst/>
              <a:cxnLst/>
              <a:rect l="l" t="t" r="r" b="b"/>
              <a:pathLst>
                <a:path w="2452488" h="868468" extrusionOk="0">
                  <a:moveTo>
                    <a:pt x="0" y="0"/>
                  </a:moveTo>
                  <a:lnTo>
                    <a:pt x="2452488" y="0"/>
                  </a:lnTo>
                  <a:lnTo>
                    <a:pt x="2452488" y="868468"/>
                  </a:lnTo>
                  <a:lnTo>
                    <a:pt x="0" y="868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46" name="Google Shape;446;p26"/>
            <p:cNvSpPr txBox="1"/>
            <p:nvPr/>
          </p:nvSpPr>
          <p:spPr>
            <a:xfrm>
              <a:off x="0" y="-38100"/>
              <a:ext cx="2452488" cy="9065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1" name="Google Shape;451;p26"/>
          <p:cNvSpPr txBox="1"/>
          <p:nvPr/>
        </p:nvSpPr>
        <p:spPr>
          <a:xfrm>
            <a:off x="456124" y="6618749"/>
            <a:ext cx="10112188" cy="673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>
                <a:solidFill>
                  <a:srgbClr val="D4B592"/>
                </a:solidFill>
                <a:latin typeface="Germania One"/>
                <a:ea typeface="Germania One"/>
                <a:cs typeface="Germania One"/>
                <a:sym typeface="Germania One"/>
              </a:rPr>
              <a:t>O</a:t>
            </a:r>
            <a:r>
              <a:rPr lang="pt-PT" sz="12000" b="0" i="0" u="none" strike="noStrike" cap="none" dirty="0">
                <a:solidFill>
                  <a:srgbClr val="D4B592"/>
                </a:solidFill>
                <a:latin typeface="Germania One"/>
                <a:ea typeface="Germania One"/>
                <a:cs typeface="Germania One"/>
                <a:sym typeface="Germania One"/>
              </a:rPr>
              <a:t>brigada pela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>
                <a:solidFill>
                  <a:srgbClr val="D4B592"/>
                </a:solidFill>
                <a:latin typeface="Germania One"/>
                <a:sym typeface="Germania One"/>
              </a:rPr>
              <a:t>Vossa atenção</a:t>
            </a:r>
            <a:endParaRPr lang="pt-PT" sz="12000" dirty="0"/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6999" b="0" i="0" u="none" strike="noStrike" cap="none" dirty="0">
                <a:solidFill>
                  <a:srgbClr val="D4B592"/>
                </a:solidFill>
                <a:latin typeface="Germania One"/>
                <a:ea typeface="Germania One"/>
                <a:cs typeface="Germania One"/>
                <a:sym typeface="Germania One"/>
              </a:rPr>
              <a:t>   </a:t>
            </a:r>
            <a:endParaRPr lang="pt-PT" sz="1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3ADA51-DBF4-F7A3-AEBA-EDAC1644E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24" y="1471613"/>
            <a:ext cx="6693988" cy="484674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24DDE84-8F2C-5133-DBBB-C7F06DE0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207" y="1157778"/>
            <a:ext cx="9144793" cy="9089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3B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6954" y="1938734"/>
            <a:ext cx="17158200" cy="138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1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10001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10001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10001" dirty="0" err="1">
                <a:solidFill>
                  <a:srgbClr val="D4B592"/>
                </a:solidFill>
                <a:latin typeface="Germania One"/>
                <a:sym typeface="Germania One"/>
              </a:rPr>
              <a:t>ler</a:t>
            </a:r>
            <a:r>
              <a:rPr lang="en-US" sz="10001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10001" dirty="0" err="1">
                <a:solidFill>
                  <a:srgbClr val="D4B592"/>
                </a:solidFill>
                <a:latin typeface="Germania One"/>
                <a:sym typeface="Germania One"/>
              </a:rPr>
              <a:t>certos</a:t>
            </a:r>
            <a:r>
              <a:rPr lang="en-US" sz="10001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10001" dirty="0" err="1">
                <a:solidFill>
                  <a:srgbClr val="D4B592"/>
                </a:solidFill>
                <a:latin typeface="Germania One"/>
                <a:sym typeface="Germania One"/>
              </a:rPr>
              <a:t>livros</a:t>
            </a:r>
            <a:endParaRPr dirty="0"/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🌹A palavra escrita podia comprometer o regime e a sua imagem. Durante 48 anos, a política de Salazar, seguida por Marcello Caetano, era feita de silêncios, de calar tudo o que fosse considerado “propaganda subversiva”. </a:t>
            </a: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5" y="4496934"/>
            <a:ext cx="5172000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🌹A </a:t>
            </a:r>
            <a:r>
              <a:rPr kumimoji="0" lang="pt-PT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censura</a:t>
            </a: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, prática comum a todas as ditaduras, sujeitou os que tinham a escrita como profissão. Fugir ao </a:t>
            </a:r>
            <a:r>
              <a:rPr kumimoji="0" lang="pt-PT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lápis azul </a:t>
            </a: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passou a ser uma arte construída em subtilezas e truques. E uma forma de resistir sem liberdade de expressão.</a:t>
            </a:r>
            <a:endParaRPr dirty="0"/>
          </a:p>
        </p:txBody>
      </p:sp>
      <p:sp>
        <p:nvSpPr>
          <p:cNvPr id="129" name="Google Shape;129;p14"/>
          <p:cNvSpPr txBox="1"/>
          <p:nvPr/>
        </p:nvSpPr>
        <p:spPr>
          <a:xfrm>
            <a:off x="377891" y="4564076"/>
            <a:ext cx="5172000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🌹Durante a ditadura tudo o que se escrevia era vigiado pela polícia do regime. A censura à imprensa e aos jornalistas era diária, mas os livros e os escritores também não escapavam ao exame e à perseguição da PIDE.</a:t>
            </a:r>
            <a:endParaRPr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C50126-E2BF-3DAF-1F34-0C7CC3DFA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285" y="24401"/>
            <a:ext cx="2194750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3B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2662A621-6455-76D0-4167-93964DC89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1841533"/>
            <a:ext cx="9398261" cy="80813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6A30FD-1E38-CED3-4824-328493E34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178" y="1737503"/>
            <a:ext cx="3810000" cy="37528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3B0FB87-9805-6F1E-D980-23C290D0B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0649" y="6362812"/>
            <a:ext cx="4926386" cy="296605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5C3E9F4-BDBC-DCA5-C2BC-264C488A0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717" y="146309"/>
            <a:ext cx="2194750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6954" y="1938734"/>
            <a:ext cx="17158200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ir</a:t>
            </a: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 de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minissaia</a:t>
            </a: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 para o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liceu</a:t>
            </a:r>
            <a:endParaRPr lang="en-US" sz="8500" dirty="0">
              <a:solidFill>
                <a:srgbClr val="D4B592"/>
              </a:solidFill>
              <a:latin typeface="Germania One"/>
              <a:sym typeface="Germania One"/>
            </a:endParaRPr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🌹Nas escolas do regime e nas escolas particulares a saia era obrigatória, mas sem muita roda para não levantar com uma rabanada de vento. 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sym typeface="Cagliostro"/>
              </a:rPr>
              <a:t>Em muitos liceus havia uma contínua à porta a zelar pelos bons costumes.</a:t>
            </a: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4" y="4496934"/>
            <a:ext cx="5598357" cy="566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🌹A bata era obrigatória até aos anos 70, devendo chegar até aos joelhos e</a:t>
            </a:r>
            <a:r>
              <a:rPr lang="pt-PT" sz="3200" dirty="0">
                <a:latin typeface="Cagliostro"/>
                <a:ea typeface="Cagliostro"/>
                <a:cs typeface="Cagliostro"/>
                <a:sym typeface="Cagliostro"/>
              </a:rPr>
              <a:t> </a:t>
            </a: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ser acompanhada pelo tecido da saia.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ea typeface="Cagliostro"/>
                <a:cs typeface="Cagliostro"/>
                <a:sym typeface="Cagliostro"/>
              </a:rPr>
              <a:t>Não se podia usar bikini. O umbigo tinha de andar tapado, o decote tinha que ser modesto e o fato banho não podia ser cavado.</a:t>
            </a:r>
            <a:endParaRPr kumimoji="0" lang="pt-PT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gliostro"/>
              <a:ea typeface="Cagliostro"/>
              <a:cs typeface="Cagliostro"/>
              <a:sym typeface="Cagliostro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377891" y="4564076"/>
            <a:ext cx="5172000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🌹As raparigas não podiam usar minissaia na escola, nem terem os braços à mostra nas salas de aula.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sym typeface="Cagliostro"/>
              </a:rPr>
              <a:t>Mas também não podiam usar calças!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sym typeface="Cagliostro"/>
              </a:rPr>
              <a:t>Nem usar roupas muito coloridas para não chamar à atenção dos rapazes.</a:t>
            </a:r>
            <a:endParaRPr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F628C6-A4A6-5AB5-ECCC-4D2F87626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19" y="57738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47FDE606-FC01-0851-F7AA-23FD08810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943" y="2030407"/>
            <a:ext cx="9569092" cy="67581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F826CE-8892-A3B3-D0B9-AA144B1D8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53" y="2842347"/>
            <a:ext cx="6667500" cy="546735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5F97B2E-407D-C20A-C6BA-B841A981C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943" y="69446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6954" y="1938734"/>
            <a:ext cx="17158200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beber</a:t>
            </a:r>
            <a:r>
              <a:rPr lang="en-US" sz="85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8500" dirty="0" err="1">
                <a:solidFill>
                  <a:srgbClr val="D4B592"/>
                </a:solidFill>
                <a:latin typeface="Germania One"/>
                <a:sym typeface="Germania One"/>
              </a:rPr>
              <a:t>coca-cola</a:t>
            </a:r>
            <a:endParaRPr lang="en-US" sz="8500" dirty="0">
              <a:solidFill>
                <a:srgbClr val="D4B592"/>
              </a:solidFill>
              <a:latin typeface="Germania One"/>
              <a:sym typeface="Germania One"/>
            </a:endParaRPr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🌹A primeira tentativa da marca para entrar em Portugal foi em 1927, um ano depois do fim da Primeira República, ainda sem Salazar no poder. O slogan de lançamento foi escrito por </a:t>
            </a: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Fernando Pessoa</a:t>
            </a: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:</a:t>
            </a:r>
            <a:r>
              <a:rPr kumimoji="0" lang="pt-PT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 </a:t>
            </a:r>
            <a:r>
              <a:rPr kumimoji="0" lang="pt-PT" sz="32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«</a:t>
            </a:r>
            <a:r>
              <a:rPr kumimoji="0" lang="pt-PT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Primeiro estranha-se, depois entranha-se» </a:t>
            </a: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.</a:t>
            </a: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5" y="4496934"/>
            <a:ext cx="5172000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🌹Mais tarde, já com Salazar no poder, a marca era vista como um dos maiores símbolos do estilo de vida americano — e por isso era proibida. Até porque fazia concorrência com as bebidas nacionais. Só foi legalizada em 1977.</a:t>
            </a:r>
          </a:p>
        </p:txBody>
      </p:sp>
      <p:sp>
        <p:nvSpPr>
          <p:cNvPr id="129" name="Google Shape;129;p14"/>
          <p:cNvSpPr txBox="1"/>
          <p:nvPr/>
        </p:nvSpPr>
        <p:spPr>
          <a:xfrm>
            <a:off x="0" y="4564076"/>
            <a:ext cx="5983343" cy="50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🌹Tal como na grande parte das áreas económicas durante a ditadura, os produtos nacionais eram beneficiados por várias leis — em Portugal, a grande bebida nacional era o vinho. </a:t>
            </a: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Durante o Estado Novo havia poucos refrigerantes — e a Coca-Cola era mesmo proibida. </a:t>
            </a:r>
            <a:endParaRPr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C4F5E0-69AF-ED88-DF69-EF30C1E94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19" y="57738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146C1C35-F53A-95C5-B7C3-A3C655FE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83" y="1397029"/>
            <a:ext cx="5905564" cy="822096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31FDB8-B994-9790-4E0A-9C1AE6717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348" y="2769314"/>
            <a:ext cx="6418370" cy="42682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95FB9D-5094-4098-AF43-79A5C284F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317" y="222943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15" name="Google Shape;115;p14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4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4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4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0" name="Google Shape;120;p14"/>
          <p:cNvGrpSpPr/>
          <p:nvPr/>
        </p:nvGrpSpPr>
        <p:grpSpPr>
          <a:xfrm>
            <a:off x="566954" y="1504271"/>
            <a:ext cx="17158081" cy="2105042"/>
            <a:chOff x="0" y="-38100"/>
            <a:chExt cx="4519001" cy="554414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4519001" cy="516314"/>
            </a:xfrm>
            <a:custGeom>
              <a:avLst/>
              <a:gdLst/>
              <a:ahLst/>
              <a:cxnLst/>
              <a:rect l="l" t="t" r="r" b="b"/>
              <a:pathLst>
                <a:path w="4519001" h="516314" extrusionOk="0">
                  <a:moveTo>
                    <a:pt x="0" y="0"/>
                  </a:moveTo>
                  <a:lnTo>
                    <a:pt x="4519001" y="0"/>
                  </a:lnTo>
                  <a:lnTo>
                    <a:pt x="4519001" y="516314"/>
                  </a:lnTo>
                  <a:lnTo>
                    <a:pt x="0" y="516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22" name="Google Shape;122;p14"/>
            <p:cNvSpPr txBox="1"/>
            <p:nvPr/>
          </p:nvSpPr>
          <p:spPr>
            <a:xfrm>
              <a:off x="0" y="-38100"/>
              <a:ext cx="4519001" cy="5544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4"/>
          <p:cNvSpPr txBox="1"/>
          <p:nvPr/>
        </p:nvSpPr>
        <p:spPr>
          <a:xfrm>
            <a:off x="564900" y="1781120"/>
            <a:ext cx="17158200" cy="18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D4B592"/>
                </a:solidFill>
                <a:latin typeface="Germania One"/>
                <a:sym typeface="Germania One"/>
              </a:rPr>
              <a:t>Era </a:t>
            </a:r>
            <a:r>
              <a:rPr lang="en-US" sz="6600" dirty="0" err="1">
                <a:solidFill>
                  <a:srgbClr val="D4B592"/>
                </a:solidFill>
                <a:latin typeface="Germania One"/>
                <a:sym typeface="Germania One"/>
              </a:rPr>
              <a:t>proibido</a:t>
            </a:r>
            <a:r>
              <a:rPr lang="en-US" sz="6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6600" dirty="0" err="1">
                <a:solidFill>
                  <a:srgbClr val="D4B592"/>
                </a:solidFill>
                <a:latin typeface="Germania One"/>
                <a:sym typeface="Germania One"/>
              </a:rPr>
              <a:t>uma</a:t>
            </a:r>
            <a:r>
              <a:rPr lang="en-US" sz="6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6600" dirty="0" err="1">
                <a:solidFill>
                  <a:srgbClr val="D4B592"/>
                </a:solidFill>
                <a:latin typeface="Germania One"/>
                <a:sym typeface="Germania One"/>
              </a:rPr>
              <a:t>mulher</a:t>
            </a:r>
            <a:r>
              <a:rPr lang="en-US" sz="6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6600" dirty="0" err="1">
                <a:solidFill>
                  <a:srgbClr val="D4B592"/>
                </a:solidFill>
                <a:latin typeface="Germania One"/>
                <a:sym typeface="Germania One"/>
              </a:rPr>
              <a:t>casada</a:t>
            </a:r>
            <a:r>
              <a:rPr lang="en-US" sz="6600" dirty="0">
                <a:solidFill>
                  <a:srgbClr val="D4B592"/>
                </a:solidFill>
                <a:latin typeface="Germania One"/>
                <a:sym typeface="Germania One"/>
              </a:rPr>
              <a:t> </a:t>
            </a:r>
            <a:r>
              <a:rPr lang="en-US" sz="6600" dirty="0" err="1">
                <a:solidFill>
                  <a:srgbClr val="D4B592"/>
                </a:solidFill>
                <a:latin typeface="Germania One"/>
                <a:sym typeface="Germania One"/>
              </a:rPr>
              <a:t>viajar</a:t>
            </a:r>
            <a:r>
              <a:rPr lang="en-US" sz="6600" dirty="0">
                <a:solidFill>
                  <a:srgbClr val="D4B592"/>
                </a:solidFill>
                <a:latin typeface="Germania One"/>
                <a:sym typeface="Germania One"/>
              </a:rPr>
              <a:t> para o </a:t>
            </a:r>
            <a:r>
              <a:rPr lang="en-US" sz="6600" dirty="0" err="1">
                <a:solidFill>
                  <a:srgbClr val="D4B592"/>
                </a:solidFill>
                <a:latin typeface="Germania One"/>
                <a:sym typeface="Germania One"/>
              </a:rPr>
              <a:t>estrangeiro</a:t>
            </a:r>
            <a:endParaRPr lang="en-US" sz="6600" dirty="0">
              <a:solidFill>
                <a:srgbClr val="D4B592"/>
              </a:solidFill>
              <a:latin typeface="Germania One"/>
              <a:sym typeface="Germania One"/>
            </a:endParaRPr>
          </a:p>
        </p:txBody>
      </p:sp>
      <p:cxnSp>
        <p:nvCxnSpPr>
          <p:cNvPr id="124" name="Google Shape;124;p14"/>
          <p:cNvCxnSpPr/>
          <p:nvPr/>
        </p:nvCxnSpPr>
        <p:spPr>
          <a:xfrm>
            <a:off x="0" y="4080800"/>
            <a:ext cx="18288000" cy="0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4"/>
          <p:cNvCxnSpPr/>
          <p:nvPr/>
        </p:nvCxnSpPr>
        <p:spPr>
          <a:xfrm>
            <a:off x="6119944" y="4080800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2299978" y="4114138"/>
            <a:ext cx="0" cy="6172862"/>
          </a:xfrm>
          <a:prstGeom prst="straightConnector1">
            <a:avLst/>
          </a:prstGeom>
          <a:noFill/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4"/>
          <p:cNvSpPr txBox="1"/>
          <p:nvPr/>
        </p:nvSpPr>
        <p:spPr>
          <a:xfrm>
            <a:off x="6311956" y="4535438"/>
            <a:ext cx="5659409" cy="566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kumimoji="0" lang="pt-PT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gliostro"/>
                <a:ea typeface="Cagliostro"/>
                <a:cs typeface="Cagliostro"/>
                <a:sym typeface="Cagliostro"/>
              </a:rPr>
              <a:t>🌹A mulher praticamente não tinha direitos. Se se tratasse de uma mulher casada, os direitos eram exercidos pelo chefe de família. 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sym typeface="Cagliostro"/>
              </a:rPr>
              <a:t>Sair do país, em ditadura, significava ter contacto com outras realidades mais democráticas. Logo, era um perigo.</a:t>
            </a: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2553035" y="4496934"/>
            <a:ext cx="5172000" cy="45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ea typeface="Cagliostro"/>
                <a:cs typeface="Cagliostro"/>
                <a:sym typeface="Cagliostro"/>
              </a:rPr>
              <a:t>🌹A mulher casada não podia ter passaporte e estava sujeita à autorização do marido para sair do país, quer fosse para trabalhar ou por lazer. Só após a morte de Salazar esta proibição foi revogada.</a:t>
            </a:r>
            <a:endParaRPr kumimoji="0" lang="pt-PT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gliostro"/>
              <a:ea typeface="Cagliostro"/>
              <a:cs typeface="Cagliostro"/>
              <a:sym typeface="Cagliostro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0" y="4564076"/>
            <a:ext cx="5983343" cy="488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dirty="0">
                <a:latin typeface="Cagliostro"/>
                <a:ea typeface="Cagliostro"/>
                <a:cs typeface="Cagliostro"/>
                <a:sym typeface="Cagliostro"/>
              </a:rPr>
              <a:t>🌹O </a:t>
            </a: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Estado Novo esforçou-se por conservar a mulher no seu posto tradicional, como mãe, dona-de-casa e em quase tudo submissa ao marido. </a:t>
            </a:r>
          </a:p>
          <a:p>
            <a:pPr marL="215901" marR="0" lvl="1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pt-PT" sz="3200" b="0" i="0" u="none" strike="noStrike" cap="none" dirty="0">
                <a:solidFill>
                  <a:srgbClr val="000000"/>
                </a:solidFill>
                <a:latin typeface="Cagliostro"/>
                <a:ea typeface="Cagliostro"/>
                <a:cs typeface="Cagliostro"/>
                <a:sym typeface="Cagliostro"/>
              </a:rPr>
              <a:t>A mulher estava relegada para um plano secundário na família e na sociedade em geral.</a:t>
            </a:r>
          </a:p>
          <a:p>
            <a:pPr marL="431801" marR="0" lvl="1" indent="-215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endParaRPr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0C1AFA-BED4-C2C5-3767-511CAA69A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285" y="2867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2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7" grpId="0"/>
      <p:bldP spid="128" grpId="0"/>
      <p:bldP spid="1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5"/>
          <p:cNvGrpSpPr/>
          <p:nvPr/>
        </p:nvGrpSpPr>
        <p:grpSpPr>
          <a:xfrm>
            <a:off x="566954" y="698514"/>
            <a:ext cx="17158081" cy="166529"/>
            <a:chOff x="0" y="31750"/>
            <a:chExt cx="22877441" cy="222038"/>
          </a:xfrm>
        </p:grpSpPr>
        <p:cxnSp>
          <p:nvCxnSpPr>
            <p:cNvPr id="140" name="Google Shape;140;p15"/>
            <p:cNvCxnSpPr/>
            <p:nvPr/>
          </p:nvCxnSpPr>
          <p:spPr>
            <a:xfrm>
              <a:off x="0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5"/>
            <p:cNvCxnSpPr/>
            <p:nvPr/>
          </p:nvCxnSpPr>
          <p:spPr>
            <a:xfrm>
              <a:off x="0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14149857" y="253788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5"/>
            <p:cNvCxnSpPr/>
            <p:nvPr/>
          </p:nvCxnSpPr>
          <p:spPr>
            <a:xfrm>
              <a:off x="14149857" y="31750"/>
              <a:ext cx="8727584" cy="0"/>
            </a:xfrm>
            <a:prstGeom prst="straightConnector1">
              <a:avLst/>
            </a:prstGeom>
            <a:noFill/>
            <a:ln w="635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1D632D8B-D067-F1D2-E533-7AB39FDB0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1" y="2097740"/>
            <a:ext cx="6059193" cy="65641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C7AB805-DA91-569F-5017-C2B157853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2338" y="1206162"/>
            <a:ext cx="5966292" cy="858459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DB25834-A91C-946B-BA94-D99456C4A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227" y="69446"/>
            <a:ext cx="21947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1069</Words>
  <Application>Microsoft Office PowerPoint</Application>
  <PresentationFormat>Personalizados</PresentationFormat>
  <Paragraphs>47</Paragraphs>
  <Slides>18</Slides>
  <Notes>18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4" baseType="lpstr">
      <vt:lpstr>Vast Shadow</vt:lpstr>
      <vt:lpstr>Arial</vt:lpstr>
      <vt:lpstr>Calibri</vt:lpstr>
      <vt:lpstr>Germania One</vt:lpstr>
      <vt:lpstr>Cagliostro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Paula Cristina Margato</cp:lastModifiedBy>
  <cp:revision>1</cp:revision>
  <dcterms:modified xsi:type="dcterms:W3CDTF">2024-07-17T15:20:10Z</dcterms:modified>
</cp:coreProperties>
</file>